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7" r:id="rId2"/>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1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de-CH"/>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64535984-975E-40F4-97A5-5779DBA969D0}" type="datetimeFigureOut">
              <a:rPr lang="de-DE"/>
              <a:pPr>
                <a:defRPr/>
              </a:pPr>
              <a:t>08.02.2017</a:t>
            </a:fld>
            <a:endParaRPr lang="de-CH"/>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CH" noProof="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CH" noProof="0"/>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de-CH"/>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4A5A402-69F5-4955-89C4-74EFE303F666}" type="slidenum">
              <a:rPr lang="de-CH" altLang="de-DE"/>
              <a:pPr/>
              <a:t>‹Nr.›</a:t>
            </a:fld>
            <a:endParaRPr lang="de-CH"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7B22AC1C-50D7-413A-B92C-2559BC28AB32}" type="datetimeFigureOut">
              <a:rPr lang="de-DE"/>
              <a:pPr>
                <a:defRPr/>
              </a:pPr>
              <a:t>08.02.2017</a:t>
            </a:fld>
            <a:endParaRPr lang="de-CH"/>
          </a:p>
        </p:txBody>
      </p:sp>
      <p:sp>
        <p:nvSpPr>
          <p:cNvPr id="3" name="Fußzeilenplatzhalter 4"/>
          <p:cNvSpPr>
            <a:spLocks noGrp="1"/>
          </p:cNvSpPr>
          <p:nvPr>
            <p:ph type="ftr" sz="quarter" idx="11"/>
          </p:nvPr>
        </p:nvSpPr>
        <p:spPr/>
        <p:txBody>
          <a:bodyPr/>
          <a:lstStyle>
            <a:lvl1pPr>
              <a:defRPr/>
            </a:lvl1pPr>
          </a:lstStyle>
          <a:p>
            <a:pPr>
              <a:defRPr/>
            </a:pPr>
            <a:endParaRPr lang="de-CH"/>
          </a:p>
        </p:txBody>
      </p:sp>
      <p:sp>
        <p:nvSpPr>
          <p:cNvPr id="4" name="Foliennummernplatzhalter 5"/>
          <p:cNvSpPr>
            <a:spLocks noGrp="1"/>
          </p:cNvSpPr>
          <p:nvPr>
            <p:ph type="sldNum" sz="quarter" idx="12"/>
          </p:nvPr>
        </p:nvSpPr>
        <p:spPr/>
        <p:txBody>
          <a:bodyPr/>
          <a:lstStyle>
            <a:lvl1pPr>
              <a:defRPr/>
            </a:lvl1pPr>
          </a:lstStyle>
          <a:p>
            <a:fld id="{692EC607-060C-4528-8E67-D8C7EAF182C4}" type="slidenum">
              <a:rPr lang="de-CH" altLang="de-DE"/>
              <a:pPr/>
              <a:t>‹Nr.›</a:t>
            </a:fld>
            <a:endParaRPr lang="de-CH" altLang="de-DE"/>
          </a:p>
        </p:txBody>
      </p:sp>
    </p:spTree>
    <p:extLst>
      <p:ext uri="{BB962C8B-B14F-4D97-AF65-F5344CB8AC3E}">
        <p14:creationId xmlns:p14="http://schemas.microsoft.com/office/powerpoint/2010/main" val="4023394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pPr>
              <a:defRPr/>
            </a:pPr>
            <a:fld id="{8FF8C2C0-6DA4-4957-9312-BE40588BAC19}" type="datetimeFigureOut">
              <a:rPr lang="de-DE"/>
              <a:pPr>
                <a:defRPr/>
              </a:pPr>
              <a:t>08.02.2017</a:t>
            </a:fld>
            <a:endParaRPr lang="de-CH"/>
          </a:p>
        </p:txBody>
      </p:sp>
      <p:sp>
        <p:nvSpPr>
          <p:cNvPr id="5" name="Fußzeilenplatzhalter 4"/>
          <p:cNvSpPr>
            <a:spLocks noGrp="1"/>
          </p:cNvSpPr>
          <p:nvPr>
            <p:ph type="ftr" sz="quarter" idx="11"/>
          </p:nvPr>
        </p:nvSpPr>
        <p:spPr/>
        <p:txBody>
          <a:bodyPr/>
          <a:lstStyle>
            <a:lvl1pPr>
              <a:defRPr/>
            </a:lvl1pPr>
          </a:lstStyle>
          <a:p>
            <a:pPr>
              <a:defRPr/>
            </a:pPr>
            <a:endParaRPr lang="de-CH"/>
          </a:p>
        </p:txBody>
      </p:sp>
      <p:sp>
        <p:nvSpPr>
          <p:cNvPr id="6" name="Foliennummernplatzhalter 5"/>
          <p:cNvSpPr>
            <a:spLocks noGrp="1"/>
          </p:cNvSpPr>
          <p:nvPr>
            <p:ph type="sldNum" sz="quarter" idx="12"/>
          </p:nvPr>
        </p:nvSpPr>
        <p:spPr/>
        <p:txBody>
          <a:bodyPr/>
          <a:lstStyle>
            <a:lvl1pPr>
              <a:defRPr/>
            </a:lvl1pPr>
          </a:lstStyle>
          <a:p>
            <a:fld id="{E35F0FB2-59C3-4487-86EB-85F60AD2F2D4}" type="slidenum">
              <a:rPr lang="de-CH" altLang="de-DE"/>
              <a:pPr/>
              <a:t>‹Nr.›</a:t>
            </a:fld>
            <a:endParaRPr lang="de-CH" altLang="de-DE"/>
          </a:p>
        </p:txBody>
      </p:sp>
    </p:spTree>
    <p:extLst>
      <p:ext uri="{BB962C8B-B14F-4D97-AF65-F5344CB8AC3E}">
        <p14:creationId xmlns:p14="http://schemas.microsoft.com/office/powerpoint/2010/main" val="2846422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lvl1pPr>
              <a:defRPr/>
            </a:lvl1pPr>
          </a:lstStyle>
          <a:p>
            <a:pPr>
              <a:defRPr/>
            </a:pPr>
            <a:fld id="{4A2E7CDA-798A-4EB9-A05D-06F31C558DF4}" type="datetimeFigureOut">
              <a:rPr lang="de-DE"/>
              <a:pPr>
                <a:defRPr/>
              </a:pPr>
              <a:t>08.02.2017</a:t>
            </a:fld>
            <a:endParaRPr lang="de-CH"/>
          </a:p>
        </p:txBody>
      </p:sp>
      <p:sp>
        <p:nvSpPr>
          <p:cNvPr id="5" name="Fußzeilenplatzhalter 4"/>
          <p:cNvSpPr>
            <a:spLocks noGrp="1"/>
          </p:cNvSpPr>
          <p:nvPr>
            <p:ph type="ftr" sz="quarter" idx="11"/>
          </p:nvPr>
        </p:nvSpPr>
        <p:spPr/>
        <p:txBody>
          <a:bodyPr/>
          <a:lstStyle>
            <a:lvl1pPr>
              <a:defRPr/>
            </a:lvl1pPr>
          </a:lstStyle>
          <a:p>
            <a:pPr>
              <a:defRPr/>
            </a:pPr>
            <a:endParaRPr lang="de-CH"/>
          </a:p>
        </p:txBody>
      </p:sp>
      <p:sp>
        <p:nvSpPr>
          <p:cNvPr id="6" name="Foliennummernplatzhalter 5"/>
          <p:cNvSpPr>
            <a:spLocks noGrp="1"/>
          </p:cNvSpPr>
          <p:nvPr>
            <p:ph type="sldNum" sz="quarter" idx="12"/>
          </p:nvPr>
        </p:nvSpPr>
        <p:spPr/>
        <p:txBody>
          <a:bodyPr/>
          <a:lstStyle>
            <a:lvl1pPr>
              <a:defRPr/>
            </a:lvl1pPr>
          </a:lstStyle>
          <a:p>
            <a:fld id="{D1751B84-60AA-4F8C-8959-636FB78416DB}" type="slidenum">
              <a:rPr lang="de-CH" altLang="de-DE"/>
              <a:pPr/>
              <a:t>‹Nr.›</a:t>
            </a:fld>
            <a:endParaRPr lang="de-CH" altLang="de-DE"/>
          </a:p>
        </p:txBody>
      </p:sp>
    </p:spTree>
    <p:extLst>
      <p:ext uri="{BB962C8B-B14F-4D97-AF65-F5344CB8AC3E}">
        <p14:creationId xmlns:p14="http://schemas.microsoft.com/office/powerpoint/2010/main" val="113919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2" name="Datumsplatzhalter 3"/>
          <p:cNvSpPr>
            <a:spLocks noGrp="1"/>
          </p:cNvSpPr>
          <p:nvPr>
            <p:ph type="dt" sz="half" idx="10"/>
          </p:nvPr>
        </p:nvSpPr>
        <p:spPr>
          <a:xfrm>
            <a:off x="50800" y="6472238"/>
            <a:ext cx="2133600" cy="365125"/>
          </a:xfrm>
        </p:spPr>
        <p:txBody>
          <a:bodyPr/>
          <a:lstStyle>
            <a:lvl1pPr>
              <a:defRPr/>
            </a:lvl1pPr>
          </a:lstStyle>
          <a:p>
            <a:pPr>
              <a:defRPr/>
            </a:pPr>
            <a:fld id="{D5F1197F-F165-4035-9827-B2AC95217D13}" type="datetimeFigureOut">
              <a:rPr lang="de-CH"/>
              <a:pPr>
                <a:defRPr/>
              </a:pPr>
              <a:t>08.02.2017</a:t>
            </a:fld>
            <a:endParaRPr lang="de-CH"/>
          </a:p>
        </p:txBody>
      </p:sp>
      <p:sp>
        <p:nvSpPr>
          <p:cNvPr id="3" name="Fußzeilenplatzhalter 4"/>
          <p:cNvSpPr>
            <a:spLocks noGrp="1"/>
          </p:cNvSpPr>
          <p:nvPr>
            <p:ph type="ftr" sz="quarter" idx="11"/>
          </p:nvPr>
        </p:nvSpPr>
        <p:spPr>
          <a:xfrm>
            <a:off x="3081338" y="6472238"/>
            <a:ext cx="2895600" cy="365125"/>
          </a:xfrm>
        </p:spPr>
        <p:txBody>
          <a:bodyPr/>
          <a:lstStyle>
            <a:lvl1pPr>
              <a:defRPr dirty="0"/>
            </a:lvl1pPr>
          </a:lstStyle>
          <a:p>
            <a:pPr>
              <a:defRPr/>
            </a:pPr>
            <a:endParaRPr lang="de-CH"/>
          </a:p>
        </p:txBody>
      </p:sp>
      <p:sp>
        <p:nvSpPr>
          <p:cNvPr id="4" name="Foliennummernplatzhalter 5"/>
          <p:cNvSpPr>
            <a:spLocks noGrp="1"/>
          </p:cNvSpPr>
          <p:nvPr>
            <p:ph type="sldNum" sz="quarter" idx="12"/>
          </p:nvPr>
        </p:nvSpPr>
        <p:spPr>
          <a:xfrm>
            <a:off x="6900863" y="6486525"/>
            <a:ext cx="2133600" cy="365125"/>
          </a:xfrm>
        </p:spPr>
        <p:txBody>
          <a:bodyPr/>
          <a:lstStyle>
            <a:lvl1pPr>
              <a:defRPr/>
            </a:lvl1pPr>
          </a:lstStyle>
          <a:p>
            <a:fld id="{118E18AD-654A-406A-A565-5812E9E33E10}" type="slidenum">
              <a:rPr lang="de-CH" altLang="de-DE"/>
              <a:pPr/>
              <a:t>‹Nr.›</a:t>
            </a:fld>
            <a:endParaRPr lang="de-CH" altLang="de-DE"/>
          </a:p>
        </p:txBody>
      </p:sp>
    </p:spTree>
    <p:extLst>
      <p:ext uri="{BB962C8B-B14F-4D97-AF65-F5344CB8AC3E}">
        <p14:creationId xmlns:p14="http://schemas.microsoft.com/office/powerpoint/2010/main" val="58494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überschrift">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4C8E6C06-F7E7-4E9A-B245-BC4944B927F8}" type="datetimeFigureOut">
              <a:rPr lang="de-DE"/>
              <a:pPr>
                <a:defRPr/>
              </a:pPr>
              <a:t>08.02.2017</a:t>
            </a:fld>
            <a:endParaRPr lang="de-CH"/>
          </a:p>
        </p:txBody>
      </p:sp>
      <p:sp>
        <p:nvSpPr>
          <p:cNvPr id="3" name="Fußzeilenplatzhalter 4"/>
          <p:cNvSpPr>
            <a:spLocks noGrp="1"/>
          </p:cNvSpPr>
          <p:nvPr>
            <p:ph type="ftr" sz="quarter" idx="11"/>
          </p:nvPr>
        </p:nvSpPr>
        <p:spPr/>
        <p:txBody>
          <a:bodyPr/>
          <a:lstStyle>
            <a:lvl1pPr>
              <a:defRPr/>
            </a:lvl1pPr>
          </a:lstStyle>
          <a:p>
            <a:pPr>
              <a:defRPr/>
            </a:pPr>
            <a:endParaRPr lang="de-CH"/>
          </a:p>
        </p:txBody>
      </p:sp>
      <p:sp>
        <p:nvSpPr>
          <p:cNvPr id="4" name="Foliennummernplatzhalter 5"/>
          <p:cNvSpPr>
            <a:spLocks noGrp="1"/>
          </p:cNvSpPr>
          <p:nvPr>
            <p:ph type="sldNum" sz="quarter" idx="12"/>
          </p:nvPr>
        </p:nvSpPr>
        <p:spPr/>
        <p:txBody>
          <a:bodyPr/>
          <a:lstStyle>
            <a:lvl1pPr>
              <a:defRPr/>
            </a:lvl1pPr>
          </a:lstStyle>
          <a:p>
            <a:fld id="{C0275B04-076B-40B2-ACEC-4C47574D9016}" type="slidenum">
              <a:rPr lang="de-CH" altLang="de-DE"/>
              <a:pPr/>
              <a:t>‹Nr.›</a:t>
            </a:fld>
            <a:endParaRPr lang="de-CH" altLang="de-DE"/>
          </a:p>
        </p:txBody>
      </p:sp>
    </p:spTree>
    <p:extLst>
      <p:ext uri="{BB962C8B-B14F-4D97-AF65-F5344CB8AC3E}">
        <p14:creationId xmlns:p14="http://schemas.microsoft.com/office/powerpoint/2010/main" val="602887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AFFF66CC-67B9-4E57-8334-45196B5D73CD}" type="datetimeFigureOut">
              <a:rPr lang="de-DE"/>
              <a:pPr>
                <a:defRPr/>
              </a:pPr>
              <a:t>08.02.2017</a:t>
            </a:fld>
            <a:endParaRPr lang="de-CH"/>
          </a:p>
        </p:txBody>
      </p:sp>
      <p:sp>
        <p:nvSpPr>
          <p:cNvPr id="3" name="Fußzeilenplatzhalter 4"/>
          <p:cNvSpPr>
            <a:spLocks noGrp="1"/>
          </p:cNvSpPr>
          <p:nvPr>
            <p:ph type="ftr" sz="quarter" idx="11"/>
          </p:nvPr>
        </p:nvSpPr>
        <p:spPr/>
        <p:txBody>
          <a:bodyPr/>
          <a:lstStyle>
            <a:lvl1pPr>
              <a:defRPr/>
            </a:lvl1pPr>
          </a:lstStyle>
          <a:p>
            <a:pPr>
              <a:defRPr/>
            </a:pPr>
            <a:endParaRPr lang="de-CH"/>
          </a:p>
        </p:txBody>
      </p:sp>
      <p:sp>
        <p:nvSpPr>
          <p:cNvPr id="4" name="Foliennummernplatzhalter 5"/>
          <p:cNvSpPr>
            <a:spLocks noGrp="1"/>
          </p:cNvSpPr>
          <p:nvPr>
            <p:ph type="sldNum" sz="quarter" idx="12"/>
          </p:nvPr>
        </p:nvSpPr>
        <p:spPr/>
        <p:txBody>
          <a:bodyPr/>
          <a:lstStyle>
            <a:lvl1pPr>
              <a:defRPr/>
            </a:lvl1pPr>
          </a:lstStyle>
          <a:p>
            <a:fld id="{34C04083-3C9A-4556-A4DC-5DAA40DE7AE3}" type="slidenum">
              <a:rPr lang="de-CH" altLang="de-DE"/>
              <a:pPr/>
              <a:t>‹Nr.›</a:t>
            </a:fld>
            <a:endParaRPr lang="de-CH" altLang="de-DE"/>
          </a:p>
        </p:txBody>
      </p:sp>
    </p:spTree>
    <p:extLst>
      <p:ext uri="{BB962C8B-B14F-4D97-AF65-F5344CB8AC3E}">
        <p14:creationId xmlns:p14="http://schemas.microsoft.com/office/powerpoint/2010/main" val="1058560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81550C55-651E-40A6-8240-0D6FEE364233}" type="datetimeFigureOut">
              <a:rPr lang="de-DE"/>
              <a:pPr>
                <a:defRPr/>
              </a:pPr>
              <a:t>08.02.2017</a:t>
            </a:fld>
            <a:endParaRPr lang="de-CH"/>
          </a:p>
        </p:txBody>
      </p:sp>
      <p:sp>
        <p:nvSpPr>
          <p:cNvPr id="3" name="Fußzeilenplatzhalter 4"/>
          <p:cNvSpPr>
            <a:spLocks noGrp="1"/>
          </p:cNvSpPr>
          <p:nvPr>
            <p:ph type="ftr" sz="quarter" idx="11"/>
          </p:nvPr>
        </p:nvSpPr>
        <p:spPr/>
        <p:txBody>
          <a:bodyPr/>
          <a:lstStyle>
            <a:lvl1pPr>
              <a:defRPr/>
            </a:lvl1pPr>
          </a:lstStyle>
          <a:p>
            <a:pPr>
              <a:defRPr/>
            </a:pPr>
            <a:endParaRPr lang="de-CH"/>
          </a:p>
        </p:txBody>
      </p:sp>
      <p:sp>
        <p:nvSpPr>
          <p:cNvPr id="4" name="Foliennummernplatzhalter 5"/>
          <p:cNvSpPr>
            <a:spLocks noGrp="1"/>
          </p:cNvSpPr>
          <p:nvPr>
            <p:ph type="sldNum" sz="quarter" idx="12"/>
          </p:nvPr>
        </p:nvSpPr>
        <p:spPr/>
        <p:txBody>
          <a:bodyPr/>
          <a:lstStyle>
            <a:lvl1pPr>
              <a:defRPr/>
            </a:lvl1pPr>
          </a:lstStyle>
          <a:p>
            <a:fld id="{43FE3342-D373-44AE-B8F7-9EA526D2A1FF}" type="slidenum">
              <a:rPr lang="de-CH" altLang="de-DE"/>
              <a:pPr/>
              <a:t>‹Nr.›</a:t>
            </a:fld>
            <a:endParaRPr lang="de-CH" altLang="de-DE"/>
          </a:p>
        </p:txBody>
      </p:sp>
    </p:spTree>
    <p:extLst>
      <p:ext uri="{BB962C8B-B14F-4D97-AF65-F5344CB8AC3E}">
        <p14:creationId xmlns:p14="http://schemas.microsoft.com/office/powerpoint/2010/main" val="1768646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Datumsplatzhalter 3"/>
          <p:cNvSpPr>
            <a:spLocks noGrp="1"/>
          </p:cNvSpPr>
          <p:nvPr>
            <p:ph type="dt" sz="half" idx="10"/>
          </p:nvPr>
        </p:nvSpPr>
        <p:spPr/>
        <p:txBody>
          <a:bodyPr/>
          <a:lstStyle>
            <a:lvl1pPr>
              <a:defRPr/>
            </a:lvl1pPr>
          </a:lstStyle>
          <a:p>
            <a:pPr>
              <a:defRPr/>
            </a:pPr>
            <a:fld id="{FB2EBE55-8549-4915-80BA-A120885B9202}" type="datetimeFigureOut">
              <a:rPr lang="de-DE"/>
              <a:pPr>
                <a:defRPr/>
              </a:pPr>
              <a:t>08.02.2017</a:t>
            </a:fld>
            <a:endParaRPr lang="de-CH"/>
          </a:p>
        </p:txBody>
      </p:sp>
      <p:sp>
        <p:nvSpPr>
          <p:cNvPr id="4" name="Fußzeilenplatzhalter 4"/>
          <p:cNvSpPr>
            <a:spLocks noGrp="1"/>
          </p:cNvSpPr>
          <p:nvPr>
            <p:ph type="ftr" sz="quarter" idx="11"/>
          </p:nvPr>
        </p:nvSpPr>
        <p:spPr/>
        <p:txBody>
          <a:bodyPr/>
          <a:lstStyle>
            <a:lvl1pPr>
              <a:defRPr/>
            </a:lvl1pPr>
          </a:lstStyle>
          <a:p>
            <a:pPr>
              <a:defRPr/>
            </a:pPr>
            <a:endParaRPr lang="de-CH"/>
          </a:p>
        </p:txBody>
      </p:sp>
      <p:sp>
        <p:nvSpPr>
          <p:cNvPr id="5" name="Foliennummernplatzhalter 5"/>
          <p:cNvSpPr>
            <a:spLocks noGrp="1"/>
          </p:cNvSpPr>
          <p:nvPr>
            <p:ph type="sldNum" sz="quarter" idx="12"/>
          </p:nvPr>
        </p:nvSpPr>
        <p:spPr/>
        <p:txBody>
          <a:bodyPr/>
          <a:lstStyle>
            <a:lvl1pPr>
              <a:defRPr/>
            </a:lvl1pPr>
          </a:lstStyle>
          <a:p>
            <a:fld id="{66DB6DAA-FB5E-47D3-8F8D-5FAA45781088}" type="slidenum">
              <a:rPr lang="de-CH" altLang="de-DE"/>
              <a:pPr/>
              <a:t>‹Nr.›</a:t>
            </a:fld>
            <a:endParaRPr lang="de-CH" altLang="de-DE"/>
          </a:p>
        </p:txBody>
      </p:sp>
    </p:spTree>
    <p:extLst>
      <p:ext uri="{BB962C8B-B14F-4D97-AF65-F5344CB8AC3E}">
        <p14:creationId xmlns:p14="http://schemas.microsoft.com/office/powerpoint/2010/main" val="1875476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9F0EE8FC-0274-4E85-8933-4F148A2AAEC6}" type="datetimeFigureOut">
              <a:rPr lang="de-DE"/>
              <a:pPr>
                <a:defRPr/>
              </a:pPr>
              <a:t>08.02.2017</a:t>
            </a:fld>
            <a:endParaRPr lang="de-CH"/>
          </a:p>
        </p:txBody>
      </p:sp>
      <p:sp>
        <p:nvSpPr>
          <p:cNvPr id="3" name="Fußzeilenplatzhalter 4"/>
          <p:cNvSpPr>
            <a:spLocks noGrp="1"/>
          </p:cNvSpPr>
          <p:nvPr>
            <p:ph type="ftr" sz="quarter" idx="11"/>
          </p:nvPr>
        </p:nvSpPr>
        <p:spPr/>
        <p:txBody>
          <a:bodyPr/>
          <a:lstStyle>
            <a:lvl1pPr>
              <a:defRPr/>
            </a:lvl1pPr>
          </a:lstStyle>
          <a:p>
            <a:pPr>
              <a:defRPr/>
            </a:pPr>
            <a:endParaRPr lang="de-CH"/>
          </a:p>
        </p:txBody>
      </p:sp>
      <p:sp>
        <p:nvSpPr>
          <p:cNvPr id="4" name="Foliennummernplatzhalter 5"/>
          <p:cNvSpPr>
            <a:spLocks noGrp="1"/>
          </p:cNvSpPr>
          <p:nvPr>
            <p:ph type="sldNum" sz="quarter" idx="12"/>
          </p:nvPr>
        </p:nvSpPr>
        <p:spPr/>
        <p:txBody>
          <a:bodyPr/>
          <a:lstStyle>
            <a:lvl1pPr>
              <a:defRPr/>
            </a:lvl1pPr>
          </a:lstStyle>
          <a:p>
            <a:fld id="{4F9DEBE3-CBAA-4287-8102-7BCA2C44A8B3}" type="slidenum">
              <a:rPr lang="de-CH" altLang="de-DE"/>
              <a:pPr/>
              <a:t>‹Nr.›</a:t>
            </a:fld>
            <a:endParaRPr lang="de-CH" altLang="de-DE"/>
          </a:p>
        </p:txBody>
      </p:sp>
    </p:spTree>
    <p:extLst>
      <p:ext uri="{BB962C8B-B14F-4D97-AF65-F5344CB8AC3E}">
        <p14:creationId xmlns:p14="http://schemas.microsoft.com/office/powerpoint/2010/main" val="294935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endParaRPr lang="de-CH"/>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EBF0DF74-9A98-4E19-9EF9-3180256099B6}" type="datetimeFigureOut">
              <a:rPr lang="de-DE"/>
              <a:pPr>
                <a:defRPr/>
              </a:pPr>
              <a:t>08.02.2017</a:t>
            </a:fld>
            <a:endParaRPr lang="de-CH"/>
          </a:p>
        </p:txBody>
      </p:sp>
      <p:sp>
        <p:nvSpPr>
          <p:cNvPr id="6" name="Fußzeilenplatzhalter 4"/>
          <p:cNvSpPr>
            <a:spLocks noGrp="1"/>
          </p:cNvSpPr>
          <p:nvPr>
            <p:ph type="ftr" sz="quarter" idx="11"/>
          </p:nvPr>
        </p:nvSpPr>
        <p:spPr/>
        <p:txBody>
          <a:bodyPr/>
          <a:lstStyle>
            <a:lvl1pPr>
              <a:defRPr/>
            </a:lvl1pPr>
          </a:lstStyle>
          <a:p>
            <a:pPr>
              <a:defRPr/>
            </a:pPr>
            <a:endParaRPr lang="de-CH"/>
          </a:p>
        </p:txBody>
      </p:sp>
      <p:sp>
        <p:nvSpPr>
          <p:cNvPr id="7" name="Foliennummernplatzhalter 5"/>
          <p:cNvSpPr>
            <a:spLocks noGrp="1"/>
          </p:cNvSpPr>
          <p:nvPr>
            <p:ph type="sldNum" sz="quarter" idx="12"/>
          </p:nvPr>
        </p:nvSpPr>
        <p:spPr/>
        <p:txBody>
          <a:bodyPr/>
          <a:lstStyle>
            <a:lvl1pPr>
              <a:defRPr/>
            </a:lvl1pPr>
          </a:lstStyle>
          <a:p>
            <a:fld id="{CE16E38F-93B9-475D-98E7-A907EA58DA84}" type="slidenum">
              <a:rPr lang="de-CH" altLang="de-DE"/>
              <a:pPr/>
              <a:t>‹Nr.›</a:t>
            </a:fld>
            <a:endParaRPr lang="de-CH" altLang="de-DE"/>
          </a:p>
        </p:txBody>
      </p:sp>
    </p:spTree>
    <p:extLst>
      <p:ext uri="{BB962C8B-B14F-4D97-AF65-F5344CB8AC3E}">
        <p14:creationId xmlns:p14="http://schemas.microsoft.com/office/powerpoint/2010/main" val="130796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endParaRPr lang="de-CH"/>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endParaRPr lang="de-CH"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Formatvorlagen des Textmasters bearbeiten</a:t>
            </a:r>
          </a:p>
        </p:txBody>
      </p:sp>
      <p:sp>
        <p:nvSpPr>
          <p:cNvPr id="5" name="Datumsplatzhalter 3"/>
          <p:cNvSpPr>
            <a:spLocks noGrp="1"/>
          </p:cNvSpPr>
          <p:nvPr>
            <p:ph type="dt" sz="half" idx="10"/>
          </p:nvPr>
        </p:nvSpPr>
        <p:spPr/>
        <p:txBody>
          <a:bodyPr/>
          <a:lstStyle>
            <a:lvl1pPr>
              <a:defRPr/>
            </a:lvl1pPr>
          </a:lstStyle>
          <a:p>
            <a:pPr>
              <a:defRPr/>
            </a:pPr>
            <a:fld id="{DFC18121-1B39-4447-910A-8A2BBB814962}" type="datetimeFigureOut">
              <a:rPr lang="de-DE"/>
              <a:pPr>
                <a:defRPr/>
              </a:pPr>
              <a:t>08.02.2017</a:t>
            </a:fld>
            <a:endParaRPr lang="de-CH"/>
          </a:p>
        </p:txBody>
      </p:sp>
      <p:sp>
        <p:nvSpPr>
          <p:cNvPr id="6" name="Fußzeilenplatzhalter 4"/>
          <p:cNvSpPr>
            <a:spLocks noGrp="1"/>
          </p:cNvSpPr>
          <p:nvPr>
            <p:ph type="ftr" sz="quarter" idx="11"/>
          </p:nvPr>
        </p:nvSpPr>
        <p:spPr/>
        <p:txBody>
          <a:bodyPr/>
          <a:lstStyle>
            <a:lvl1pPr>
              <a:defRPr/>
            </a:lvl1pPr>
          </a:lstStyle>
          <a:p>
            <a:pPr>
              <a:defRPr/>
            </a:pPr>
            <a:endParaRPr lang="de-CH"/>
          </a:p>
        </p:txBody>
      </p:sp>
      <p:sp>
        <p:nvSpPr>
          <p:cNvPr id="7" name="Foliennummernplatzhalter 5"/>
          <p:cNvSpPr>
            <a:spLocks noGrp="1"/>
          </p:cNvSpPr>
          <p:nvPr>
            <p:ph type="sldNum" sz="quarter" idx="12"/>
          </p:nvPr>
        </p:nvSpPr>
        <p:spPr/>
        <p:txBody>
          <a:bodyPr/>
          <a:lstStyle>
            <a:lvl1pPr>
              <a:defRPr/>
            </a:lvl1pPr>
          </a:lstStyle>
          <a:p>
            <a:fld id="{DD198C8B-2CCC-44E0-A299-7CC4C5CA882F}" type="slidenum">
              <a:rPr lang="de-CH" altLang="de-DE"/>
              <a:pPr/>
              <a:t>‹Nr.›</a:t>
            </a:fld>
            <a:endParaRPr lang="de-CH" altLang="de-DE"/>
          </a:p>
        </p:txBody>
      </p:sp>
    </p:spTree>
    <p:extLst>
      <p:ext uri="{BB962C8B-B14F-4D97-AF65-F5344CB8AC3E}">
        <p14:creationId xmlns:p14="http://schemas.microsoft.com/office/powerpoint/2010/main" val="768617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9CC13A7-64FC-498D-9994-C3FED7C1A0D6}" type="datetimeFigureOut">
              <a:rPr lang="de-DE"/>
              <a:pPr>
                <a:defRPr/>
              </a:pPr>
              <a:t>08.02.2017</a:t>
            </a:fld>
            <a:endParaRPr lang="de-CH"/>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de-CH"/>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66B62BCE-21A2-432E-96D6-B16803A1F430}" type="slidenum">
              <a:rPr lang="de-CH" altLang="de-DE"/>
              <a:pPr/>
              <a:t>‹Nr.›</a:t>
            </a:fld>
            <a:endParaRPr lang="de-CH" altLang="de-DE"/>
          </a:p>
        </p:txBody>
      </p:sp>
      <p:pic>
        <p:nvPicPr>
          <p:cNvPr id="1029" name="Grafik 6" descr="LogoFokuAntiatomgelb1.gif"/>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7524750" y="0"/>
            <a:ext cx="1619250"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7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anose="020F0502020204030204" pitchFamily="34" charset="0"/>
        </a:defRPr>
      </a:lvl2pPr>
      <a:lvl3pPr algn="ctr" rtl="0" eaLnBrk="1" fontAlgn="base" hangingPunct="1">
        <a:spcBef>
          <a:spcPct val="0"/>
        </a:spcBef>
        <a:spcAft>
          <a:spcPct val="0"/>
        </a:spcAft>
        <a:defRPr sz="4400">
          <a:solidFill>
            <a:schemeClr val="tx1"/>
          </a:solidFill>
          <a:latin typeface="Calibri" panose="020F0502020204030204" pitchFamily="34" charset="0"/>
        </a:defRPr>
      </a:lvl3pPr>
      <a:lvl4pPr algn="ctr" rtl="0" eaLnBrk="1" fontAlgn="base" hangingPunct="1">
        <a:spcBef>
          <a:spcPct val="0"/>
        </a:spcBef>
        <a:spcAft>
          <a:spcPct val="0"/>
        </a:spcAft>
        <a:defRPr sz="4400">
          <a:solidFill>
            <a:schemeClr val="tx1"/>
          </a:solidFill>
          <a:latin typeface="Calibri" panose="020F0502020204030204" pitchFamily="34" charset="0"/>
        </a:defRPr>
      </a:lvl4pPr>
      <a:lvl5pPr algn="ctr" rtl="0" eaLnBrk="1" fontAlgn="base" hangingPunct="1">
        <a:spcBef>
          <a:spcPct val="0"/>
        </a:spcBef>
        <a:spcAft>
          <a:spcPct val="0"/>
        </a:spcAft>
        <a:defRPr sz="4400">
          <a:solidFill>
            <a:schemeClr val="tx1"/>
          </a:solidFill>
          <a:latin typeface="Calibri" panose="020F0502020204030204" pitchFamily="34" charset="0"/>
        </a:defRPr>
      </a:lvl5pPr>
      <a:lvl6pPr marL="457200" algn="ctr" rtl="0" eaLnBrk="1" fontAlgn="base" hangingPunct="1">
        <a:spcBef>
          <a:spcPct val="0"/>
        </a:spcBef>
        <a:spcAft>
          <a:spcPct val="0"/>
        </a:spcAft>
        <a:defRPr sz="4400">
          <a:solidFill>
            <a:schemeClr val="tx1"/>
          </a:solidFill>
          <a:latin typeface="Calibri" panose="020F0502020204030204" pitchFamily="34" charset="0"/>
        </a:defRPr>
      </a:lvl6pPr>
      <a:lvl7pPr marL="914400" algn="ctr" rtl="0" eaLnBrk="1" fontAlgn="base" hangingPunct="1">
        <a:spcBef>
          <a:spcPct val="0"/>
        </a:spcBef>
        <a:spcAft>
          <a:spcPct val="0"/>
        </a:spcAft>
        <a:defRPr sz="4400">
          <a:solidFill>
            <a:schemeClr val="tx1"/>
          </a:solidFill>
          <a:latin typeface="Calibri" panose="020F0502020204030204" pitchFamily="34" charset="0"/>
        </a:defRPr>
      </a:lvl7pPr>
      <a:lvl8pPr marL="1371600" algn="ctr" rtl="0" eaLnBrk="1" fontAlgn="base" hangingPunct="1">
        <a:spcBef>
          <a:spcPct val="0"/>
        </a:spcBef>
        <a:spcAft>
          <a:spcPct val="0"/>
        </a:spcAft>
        <a:defRPr sz="4400">
          <a:solidFill>
            <a:schemeClr val="tx1"/>
          </a:solidFill>
          <a:latin typeface="Calibri" panose="020F0502020204030204" pitchFamily="34" charset="0"/>
        </a:defRPr>
      </a:lvl8pPr>
      <a:lvl9pPr marL="1828800" algn="ctr" rtl="0" eaLnBrk="1" fontAlgn="base" hangingPunct="1">
        <a:spcBef>
          <a:spcPct val="0"/>
        </a:spcBef>
        <a:spcAft>
          <a:spcPct val="0"/>
        </a:spcAft>
        <a:defRPr sz="4400">
          <a:solidFill>
            <a:schemeClr val="tx1"/>
          </a:solidFill>
          <a:latin typeface="Calibri" panose="020F0502020204030204"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8" name="Abgerundetes Rechteck 467"/>
          <p:cNvSpPr/>
          <p:nvPr/>
        </p:nvSpPr>
        <p:spPr>
          <a:xfrm>
            <a:off x="996131" y="1125849"/>
            <a:ext cx="1219200" cy="2816225"/>
          </a:xfrm>
          <a:prstGeom prst="roundRect">
            <a:avLst/>
          </a:prstGeom>
          <a:gradFill flip="none" rotWithShape="1">
            <a:gsLst>
              <a:gs pos="38000">
                <a:schemeClr val="tx2"/>
              </a:gs>
              <a:gs pos="50000">
                <a:schemeClr val="accent1">
                  <a:tint val="44500"/>
                  <a:satMod val="160000"/>
                </a:schemeClr>
              </a:gs>
              <a:gs pos="100000">
                <a:schemeClr val="accent1">
                  <a:tint val="23500"/>
                  <a:satMod val="160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dirty="0"/>
          </a:p>
        </p:txBody>
      </p:sp>
      <p:sp>
        <p:nvSpPr>
          <p:cNvPr id="8" name="Rechteck 7"/>
          <p:cNvSpPr/>
          <p:nvPr/>
        </p:nvSpPr>
        <p:spPr>
          <a:xfrm>
            <a:off x="1186395" y="2610590"/>
            <a:ext cx="858114" cy="1040336"/>
          </a:xfrm>
          <a:prstGeom prst="rect">
            <a:avLst/>
          </a:prstGeo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pic>
        <p:nvPicPr>
          <p:cNvPr id="3074" name="Picture 2" descr="http://ecx.images-amazon.com/images/I/411GPCHXVTL._SL500_AA240_.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67528" y="1648138"/>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3" name="Rechteck 592"/>
          <p:cNvSpPr/>
          <p:nvPr/>
        </p:nvSpPr>
        <p:spPr>
          <a:xfrm>
            <a:off x="6313488" y="2359337"/>
            <a:ext cx="668337" cy="65405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anchor="ctr"/>
          <a:lstStyle/>
          <a:p>
            <a:pPr algn="ctr" fontAlgn="auto">
              <a:spcBef>
                <a:spcPts val="0"/>
              </a:spcBef>
              <a:spcAft>
                <a:spcPts val="0"/>
              </a:spcAft>
              <a:defRPr/>
            </a:pPr>
            <a:endParaRPr lang="de-CH"/>
          </a:p>
        </p:txBody>
      </p:sp>
      <p:sp>
        <p:nvSpPr>
          <p:cNvPr id="522" name="Rechteck 521"/>
          <p:cNvSpPr/>
          <p:nvPr/>
        </p:nvSpPr>
        <p:spPr>
          <a:xfrm>
            <a:off x="5138738" y="3003862"/>
            <a:ext cx="134937" cy="517525"/>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77" name="Rechteck 576"/>
          <p:cNvSpPr/>
          <p:nvPr/>
        </p:nvSpPr>
        <p:spPr>
          <a:xfrm>
            <a:off x="4789488" y="3359462"/>
            <a:ext cx="798512" cy="349250"/>
          </a:xfrm>
          <a:prstGeom prst="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grpSp>
        <p:nvGrpSpPr>
          <p:cNvPr id="3080" name="Gruppieren 484"/>
          <p:cNvGrpSpPr>
            <a:grpSpLocks/>
          </p:cNvGrpSpPr>
          <p:nvPr/>
        </p:nvGrpSpPr>
        <p:grpSpPr bwMode="auto">
          <a:xfrm>
            <a:off x="1223336" y="2599049"/>
            <a:ext cx="769937" cy="1046163"/>
            <a:chOff x="1233714" y="3113316"/>
            <a:chExt cx="769249" cy="1066797"/>
          </a:xfrm>
        </p:grpSpPr>
        <p:cxnSp>
          <p:nvCxnSpPr>
            <p:cNvPr id="470" name="Gerade Verbindung 469"/>
            <p:cNvCxnSpPr/>
            <p:nvPr/>
          </p:nvCxnSpPr>
          <p:spPr>
            <a:xfrm rot="16200000" flipH="1">
              <a:off x="711422" y="3643546"/>
              <a:ext cx="1058859" cy="14274"/>
            </a:xfrm>
            <a:prstGeom prst="line">
              <a:avLst/>
            </a:prstGeom>
          </p:spPr>
          <p:style>
            <a:lnRef idx="3">
              <a:schemeClr val="accent2"/>
            </a:lnRef>
            <a:fillRef idx="0">
              <a:schemeClr val="accent2"/>
            </a:fillRef>
            <a:effectRef idx="2">
              <a:schemeClr val="accent2"/>
            </a:effectRef>
            <a:fontRef idx="minor">
              <a:schemeClr val="tx1"/>
            </a:fontRef>
          </p:style>
        </p:cxnSp>
        <p:cxnSp>
          <p:nvCxnSpPr>
            <p:cNvPr id="471" name="Gerade Verbindung 470"/>
            <p:cNvCxnSpPr/>
            <p:nvPr/>
          </p:nvCxnSpPr>
          <p:spPr>
            <a:xfrm rot="16200000" flipH="1">
              <a:off x="863686" y="3643546"/>
              <a:ext cx="1058859" cy="14274"/>
            </a:xfrm>
            <a:prstGeom prst="line">
              <a:avLst/>
            </a:prstGeom>
          </p:spPr>
          <p:style>
            <a:lnRef idx="3">
              <a:schemeClr val="accent2"/>
            </a:lnRef>
            <a:fillRef idx="0">
              <a:schemeClr val="accent2"/>
            </a:fillRef>
            <a:effectRef idx="2">
              <a:schemeClr val="accent2"/>
            </a:effectRef>
            <a:fontRef idx="minor">
              <a:schemeClr val="tx1"/>
            </a:fontRef>
          </p:style>
        </p:cxnSp>
        <p:cxnSp>
          <p:nvCxnSpPr>
            <p:cNvPr id="472" name="Gerade Verbindung 471"/>
            <p:cNvCxnSpPr/>
            <p:nvPr/>
          </p:nvCxnSpPr>
          <p:spPr>
            <a:xfrm rot="16200000" flipH="1">
              <a:off x="1015950" y="3643546"/>
              <a:ext cx="1058859" cy="14274"/>
            </a:xfrm>
            <a:prstGeom prst="line">
              <a:avLst/>
            </a:prstGeom>
          </p:spPr>
          <p:style>
            <a:lnRef idx="3">
              <a:schemeClr val="accent2"/>
            </a:lnRef>
            <a:fillRef idx="0">
              <a:schemeClr val="accent2"/>
            </a:fillRef>
            <a:effectRef idx="2">
              <a:schemeClr val="accent2"/>
            </a:effectRef>
            <a:fontRef idx="minor">
              <a:schemeClr val="tx1"/>
            </a:fontRef>
          </p:style>
        </p:cxnSp>
        <p:cxnSp>
          <p:nvCxnSpPr>
            <p:cNvPr id="473" name="Gerade Verbindung 472"/>
            <p:cNvCxnSpPr/>
            <p:nvPr/>
          </p:nvCxnSpPr>
          <p:spPr>
            <a:xfrm rot="16200000" flipH="1">
              <a:off x="1168214" y="3643546"/>
              <a:ext cx="1058859" cy="14274"/>
            </a:xfrm>
            <a:prstGeom prst="line">
              <a:avLst/>
            </a:prstGeom>
          </p:spPr>
          <p:style>
            <a:lnRef idx="3">
              <a:schemeClr val="accent2"/>
            </a:lnRef>
            <a:fillRef idx="0">
              <a:schemeClr val="accent2"/>
            </a:fillRef>
            <a:effectRef idx="2">
              <a:schemeClr val="accent2"/>
            </a:effectRef>
            <a:fontRef idx="minor">
              <a:schemeClr val="tx1"/>
            </a:fontRef>
          </p:style>
        </p:cxnSp>
        <p:cxnSp>
          <p:nvCxnSpPr>
            <p:cNvPr id="474" name="Gerade Verbindung 473"/>
            <p:cNvCxnSpPr/>
            <p:nvPr/>
          </p:nvCxnSpPr>
          <p:spPr>
            <a:xfrm rot="16200000" flipH="1">
              <a:off x="1314132" y="3635609"/>
              <a:ext cx="1058860" cy="14274"/>
            </a:xfrm>
            <a:prstGeom prst="line">
              <a:avLst/>
            </a:prstGeom>
          </p:spPr>
          <p:style>
            <a:lnRef idx="3">
              <a:schemeClr val="accent2"/>
            </a:lnRef>
            <a:fillRef idx="0">
              <a:schemeClr val="accent2"/>
            </a:fillRef>
            <a:effectRef idx="2">
              <a:schemeClr val="accent2"/>
            </a:effectRef>
            <a:fontRef idx="minor">
              <a:schemeClr val="tx1"/>
            </a:fontRef>
          </p:style>
        </p:cxnSp>
        <p:cxnSp>
          <p:nvCxnSpPr>
            <p:cNvPr id="475" name="Gerade Verbindung 474"/>
            <p:cNvCxnSpPr/>
            <p:nvPr/>
          </p:nvCxnSpPr>
          <p:spPr>
            <a:xfrm rot="16200000" flipH="1">
              <a:off x="1466396" y="3635609"/>
              <a:ext cx="1058860" cy="14274"/>
            </a:xfrm>
            <a:prstGeom prst="line">
              <a:avLst/>
            </a:prstGeom>
          </p:spPr>
          <p:style>
            <a:lnRef idx="3">
              <a:schemeClr val="accent2"/>
            </a:lnRef>
            <a:fillRef idx="0">
              <a:schemeClr val="accent2"/>
            </a:fillRef>
            <a:effectRef idx="2">
              <a:schemeClr val="accent2"/>
            </a:effectRef>
            <a:fontRef idx="minor">
              <a:schemeClr val="tx1"/>
            </a:fontRef>
          </p:style>
        </p:cxnSp>
      </p:grpSp>
      <p:grpSp>
        <p:nvGrpSpPr>
          <p:cNvPr id="3" name="Gruppieren 485"/>
          <p:cNvGrpSpPr>
            <a:grpSpLocks/>
          </p:cNvGrpSpPr>
          <p:nvPr/>
        </p:nvGrpSpPr>
        <p:grpSpPr bwMode="auto">
          <a:xfrm>
            <a:off x="1298317" y="2553806"/>
            <a:ext cx="617538" cy="1862138"/>
            <a:chOff x="1299030" y="3585024"/>
            <a:chExt cx="616849" cy="2598053"/>
          </a:xfrm>
        </p:grpSpPr>
        <p:cxnSp>
          <p:nvCxnSpPr>
            <p:cNvPr id="478" name="Gerade Verbindung 477"/>
            <p:cNvCxnSpPr/>
            <p:nvPr/>
          </p:nvCxnSpPr>
          <p:spPr>
            <a:xfrm rot="16200000" flipH="1">
              <a:off x="15999" y="4885774"/>
              <a:ext cx="2580334" cy="14272"/>
            </a:xfrm>
            <a:prstGeom prst="line">
              <a:avLst/>
            </a:prstGeom>
          </p:spPr>
          <p:style>
            <a:lnRef idx="3">
              <a:schemeClr val="accent3"/>
            </a:lnRef>
            <a:fillRef idx="0">
              <a:schemeClr val="accent3"/>
            </a:fillRef>
            <a:effectRef idx="2">
              <a:schemeClr val="accent3"/>
            </a:effectRef>
            <a:fontRef idx="minor">
              <a:schemeClr val="tx1"/>
            </a:fontRef>
          </p:style>
        </p:cxnSp>
        <p:cxnSp>
          <p:nvCxnSpPr>
            <p:cNvPr id="479" name="Gerade Verbindung 478"/>
            <p:cNvCxnSpPr/>
            <p:nvPr/>
          </p:nvCxnSpPr>
          <p:spPr>
            <a:xfrm rot="16200000" flipH="1">
              <a:off x="168229" y="4885774"/>
              <a:ext cx="2580334" cy="14272"/>
            </a:xfrm>
            <a:prstGeom prst="line">
              <a:avLst/>
            </a:prstGeom>
          </p:spPr>
          <p:style>
            <a:lnRef idx="3">
              <a:schemeClr val="accent3"/>
            </a:lnRef>
            <a:fillRef idx="0">
              <a:schemeClr val="accent3"/>
            </a:fillRef>
            <a:effectRef idx="2">
              <a:schemeClr val="accent3"/>
            </a:effectRef>
            <a:fontRef idx="minor">
              <a:schemeClr val="tx1"/>
            </a:fontRef>
          </p:style>
        </p:cxnSp>
        <p:cxnSp>
          <p:nvCxnSpPr>
            <p:cNvPr id="480" name="Gerade Verbindung 479"/>
            <p:cNvCxnSpPr/>
            <p:nvPr/>
          </p:nvCxnSpPr>
          <p:spPr>
            <a:xfrm rot="16200000" flipH="1">
              <a:off x="320459" y="4885774"/>
              <a:ext cx="2580334" cy="14272"/>
            </a:xfrm>
            <a:prstGeom prst="line">
              <a:avLst/>
            </a:prstGeom>
          </p:spPr>
          <p:style>
            <a:lnRef idx="3">
              <a:schemeClr val="accent3"/>
            </a:lnRef>
            <a:fillRef idx="0">
              <a:schemeClr val="accent3"/>
            </a:fillRef>
            <a:effectRef idx="2">
              <a:schemeClr val="accent3"/>
            </a:effectRef>
            <a:fontRef idx="minor">
              <a:schemeClr val="tx1"/>
            </a:fontRef>
          </p:style>
        </p:cxnSp>
        <p:cxnSp>
          <p:nvCxnSpPr>
            <p:cNvPr id="481" name="Gerade Verbindung 480"/>
            <p:cNvCxnSpPr/>
            <p:nvPr/>
          </p:nvCxnSpPr>
          <p:spPr>
            <a:xfrm rot="16200000" flipH="1">
              <a:off x="472689" y="4885774"/>
              <a:ext cx="2580334" cy="14272"/>
            </a:xfrm>
            <a:prstGeom prst="line">
              <a:avLst/>
            </a:prstGeom>
          </p:spPr>
          <p:style>
            <a:lnRef idx="3">
              <a:schemeClr val="accent3"/>
            </a:lnRef>
            <a:fillRef idx="0">
              <a:schemeClr val="accent3"/>
            </a:fillRef>
            <a:effectRef idx="2">
              <a:schemeClr val="accent3"/>
            </a:effectRef>
            <a:fontRef idx="minor">
              <a:schemeClr val="tx1"/>
            </a:fontRef>
          </p:style>
        </p:cxnSp>
        <p:cxnSp>
          <p:nvCxnSpPr>
            <p:cNvPr id="482" name="Gerade Verbindung 481"/>
            <p:cNvCxnSpPr/>
            <p:nvPr/>
          </p:nvCxnSpPr>
          <p:spPr>
            <a:xfrm rot="16200000" flipH="1">
              <a:off x="618576" y="4868055"/>
              <a:ext cx="2580334" cy="14272"/>
            </a:xfrm>
            <a:prstGeom prst="line">
              <a:avLst/>
            </a:prstGeom>
          </p:spPr>
          <p:style>
            <a:lnRef idx="3">
              <a:schemeClr val="accent3"/>
            </a:lnRef>
            <a:fillRef idx="0">
              <a:schemeClr val="accent3"/>
            </a:fillRef>
            <a:effectRef idx="2">
              <a:schemeClr val="accent3"/>
            </a:effectRef>
            <a:fontRef idx="minor">
              <a:schemeClr val="tx1"/>
            </a:fontRef>
          </p:style>
        </p:cxnSp>
      </p:grpSp>
      <p:grpSp>
        <p:nvGrpSpPr>
          <p:cNvPr id="9" name="Gruppieren 8"/>
          <p:cNvGrpSpPr/>
          <p:nvPr/>
        </p:nvGrpSpPr>
        <p:grpSpPr>
          <a:xfrm>
            <a:off x="1146175" y="2483162"/>
            <a:ext cx="936625" cy="1168400"/>
            <a:chOff x="1146175" y="2605088"/>
            <a:chExt cx="936625" cy="1168400"/>
          </a:xfrm>
        </p:grpSpPr>
        <p:cxnSp>
          <p:nvCxnSpPr>
            <p:cNvPr id="488" name="Gerade Verbindung 487"/>
            <p:cNvCxnSpPr/>
            <p:nvPr/>
          </p:nvCxnSpPr>
          <p:spPr>
            <a:xfrm rot="16200000" flipH="1">
              <a:off x="573087" y="3186113"/>
              <a:ext cx="1160463" cy="14288"/>
            </a:xfrm>
            <a:prstGeom prst="line">
              <a:avLst/>
            </a:prstGeom>
          </p:spPr>
          <p:style>
            <a:lnRef idx="1">
              <a:schemeClr val="dk1"/>
            </a:lnRef>
            <a:fillRef idx="0">
              <a:schemeClr val="dk1"/>
            </a:fillRef>
            <a:effectRef idx="0">
              <a:schemeClr val="dk1"/>
            </a:effectRef>
            <a:fontRef idx="minor">
              <a:schemeClr val="tx1"/>
            </a:fontRef>
          </p:style>
        </p:cxnSp>
        <p:cxnSp>
          <p:nvCxnSpPr>
            <p:cNvPr id="489" name="Gerade Verbindung 488"/>
            <p:cNvCxnSpPr/>
            <p:nvPr/>
          </p:nvCxnSpPr>
          <p:spPr>
            <a:xfrm rot="16200000" flipH="1">
              <a:off x="1494632" y="3178969"/>
              <a:ext cx="1162050" cy="14287"/>
            </a:xfrm>
            <a:prstGeom prst="line">
              <a:avLst/>
            </a:prstGeom>
          </p:spPr>
          <p:style>
            <a:lnRef idx="1">
              <a:schemeClr val="dk1"/>
            </a:lnRef>
            <a:fillRef idx="0">
              <a:schemeClr val="dk1"/>
            </a:fillRef>
            <a:effectRef idx="0">
              <a:schemeClr val="dk1"/>
            </a:effectRef>
            <a:fontRef idx="minor">
              <a:schemeClr val="tx1"/>
            </a:fontRef>
          </p:style>
        </p:cxnSp>
      </p:grpSp>
      <p:sp>
        <p:nvSpPr>
          <p:cNvPr id="490" name="Flussdiagramm: Manuelle Verarbeitung 489"/>
          <p:cNvSpPr/>
          <p:nvPr/>
        </p:nvSpPr>
        <p:spPr>
          <a:xfrm rot="5400000">
            <a:off x="4413250" y="2240275"/>
            <a:ext cx="776287" cy="957262"/>
          </a:xfrm>
          <a:prstGeom prst="flowChartManualOperation">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cxnSp>
        <p:nvCxnSpPr>
          <p:cNvPr id="492" name="Gerade Verbindung 491"/>
          <p:cNvCxnSpPr>
            <a:stCxn id="490" idx="2"/>
            <a:endCxn id="554" idx="2"/>
          </p:cNvCxnSpPr>
          <p:nvPr/>
        </p:nvCxnSpPr>
        <p:spPr>
          <a:xfrm rot="10800000" flipH="1" flipV="1">
            <a:off x="4322763" y="2719699"/>
            <a:ext cx="1106487" cy="11113"/>
          </a:xfrm>
          <a:prstGeom prst="line">
            <a:avLst/>
          </a:prstGeom>
        </p:spPr>
        <p:style>
          <a:lnRef idx="1">
            <a:schemeClr val="dk1"/>
          </a:lnRef>
          <a:fillRef idx="0">
            <a:schemeClr val="dk1"/>
          </a:fillRef>
          <a:effectRef idx="0">
            <a:schemeClr val="dk1"/>
          </a:effectRef>
          <a:fontRef idx="minor">
            <a:schemeClr val="tx1"/>
          </a:fontRef>
        </p:style>
      </p:cxnSp>
      <p:cxnSp>
        <p:nvCxnSpPr>
          <p:cNvPr id="496" name="Gerade Verbindung 495"/>
          <p:cNvCxnSpPr/>
          <p:nvPr/>
        </p:nvCxnSpPr>
        <p:spPr>
          <a:xfrm rot="16200000" flipH="1">
            <a:off x="4214812" y="2707000"/>
            <a:ext cx="333375" cy="0"/>
          </a:xfrm>
          <a:prstGeom prst="line">
            <a:avLst/>
          </a:prstGeom>
        </p:spPr>
        <p:style>
          <a:lnRef idx="2">
            <a:schemeClr val="dk1"/>
          </a:lnRef>
          <a:fillRef idx="0">
            <a:schemeClr val="dk1"/>
          </a:fillRef>
          <a:effectRef idx="1">
            <a:schemeClr val="dk1"/>
          </a:effectRef>
          <a:fontRef idx="minor">
            <a:schemeClr val="tx1"/>
          </a:fontRef>
        </p:style>
      </p:cxnSp>
      <p:cxnSp>
        <p:nvCxnSpPr>
          <p:cNvPr id="499" name="Gerade Verbindung 498"/>
          <p:cNvCxnSpPr/>
          <p:nvPr/>
        </p:nvCxnSpPr>
        <p:spPr>
          <a:xfrm rot="5400000">
            <a:off x="4317206" y="2718906"/>
            <a:ext cx="433387" cy="0"/>
          </a:xfrm>
          <a:prstGeom prst="line">
            <a:avLst/>
          </a:prstGeom>
        </p:spPr>
        <p:style>
          <a:lnRef idx="2">
            <a:schemeClr val="dk1"/>
          </a:lnRef>
          <a:fillRef idx="0">
            <a:schemeClr val="dk1"/>
          </a:fillRef>
          <a:effectRef idx="1">
            <a:schemeClr val="dk1"/>
          </a:effectRef>
          <a:fontRef idx="minor">
            <a:schemeClr val="tx1"/>
          </a:fontRef>
        </p:style>
      </p:cxnSp>
      <p:cxnSp>
        <p:nvCxnSpPr>
          <p:cNvPr id="507" name="Gerade Verbindung 506"/>
          <p:cNvCxnSpPr/>
          <p:nvPr/>
        </p:nvCxnSpPr>
        <p:spPr>
          <a:xfrm rot="16200000" flipH="1">
            <a:off x="4436269" y="2718905"/>
            <a:ext cx="542925" cy="4763"/>
          </a:xfrm>
          <a:prstGeom prst="line">
            <a:avLst/>
          </a:prstGeom>
        </p:spPr>
        <p:style>
          <a:lnRef idx="2">
            <a:schemeClr val="dk1"/>
          </a:lnRef>
          <a:fillRef idx="0">
            <a:schemeClr val="dk1"/>
          </a:fillRef>
          <a:effectRef idx="1">
            <a:schemeClr val="dk1"/>
          </a:effectRef>
          <a:fontRef idx="minor">
            <a:schemeClr val="tx1"/>
          </a:fontRef>
        </p:style>
      </p:cxnSp>
      <p:cxnSp>
        <p:nvCxnSpPr>
          <p:cNvPr id="508" name="Gerade Verbindung 507"/>
          <p:cNvCxnSpPr/>
          <p:nvPr/>
        </p:nvCxnSpPr>
        <p:spPr>
          <a:xfrm rot="16200000" flipH="1">
            <a:off x="4583906" y="2718906"/>
            <a:ext cx="604837" cy="0"/>
          </a:xfrm>
          <a:prstGeom prst="line">
            <a:avLst/>
          </a:prstGeom>
        </p:spPr>
        <p:style>
          <a:lnRef idx="2">
            <a:schemeClr val="dk1"/>
          </a:lnRef>
          <a:fillRef idx="0">
            <a:schemeClr val="dk1"/>
          </a:fillRef>
          <a:effectRef idx="1">
            <a:schemeClr val="dk1"/>
          </a:effectRef>
          <a:fontRef idx="minor">
            <a:schemeClr val="tx1"/>
          </a:fontRef>
        </p:style>
      </p:cxnSp>
      <p:cxnSp>
        <p:nvCxnSpPr>
          <p:cNvPr id="512" name="Gerade Verbindung 511"/>
          <p:cNvCxnSpPr/>
          <p:nvPr/>
        </p:nvCxnSpPr>
        <p:spPr>
          <a:xfrm rot="16200000" flipH="1">
            <a:off x="4731544" y="2718906"/>
            <a:ext cx="681037" cy="0"/>
          </a:xfrm>
          <a:prstGeom prst="line">
            <a:avLst/>
          </a:prstGeom>
        </p:spPr>
        <p:style>
          <a:lnRef idx="2">
            <a:schemeClr val="dk1"/>
          </a:lnRef>
          <a:fillRef idx="0">
            <a:schemeClr val="dk1"/>
          </a:fillRef>
          <a:effectRef idx="1">
            <a:schemeClr val="dk1"/>
          </a:effectRef>
          <a:fontRef idx="minor">
            <a:schemeClr val="tx1"/>
          </a:fontRef>
        </p:style>
      </p:cxnSp>
      <p:sp>
        <p:nvSpPr>
          <p:cNvPr id="518" name="Rechteck 517"/>
          <p:cNvSpPr/>
          <p:nvPr/>
        </p:nvSpPr>
        <p:spPr>
          <a:xfrm>
            <a:off x="4789488" y="3588062"/>
            <a:ext cx="798512" cy="34925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20" name="Rechteck 519"/>
          <p:cNvSpPr/>
          <p:nvPr/>
        </p:nvSpPr>
        <p:spPr>
          <a:xfrm>
            <a:off x="2220913" y="3597587"/>
            <a:ext cx="3352800" cy="1127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25" name="Ellipse 524"/>
          <p:cNvSpPr/>
          <p:nvPr/>
        </p:nvSpPr>
        <p:spPr>
          <a:xfrm>
            <a:off x="3414713" y="3294374"/>
            <a:ext cx="693737" cy="698500"/>
          </a:xfrm>
          <a:prstGeom prst="ellipse">
            <a:avLst/>
          </a:prstGeom>
          <a:solidFill>
            <a:schemeClr val="accent1"/>
          </a:solidFill>
          <a:ln>
            <a:solidFill>
              <a:schemeClr val="tx1">
                <a:lumMod val="50000"/>
                <a:lumOff val="50000"/>
              </a:schemeClr>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de-CH"/>
          </a:p>
        </p:txBody>
      </p:sp>
      <p:grpSp>
        <p:nvGrpSpPr>
          <p:cNvPr id="4" name="Gruppieren 641"/>
          <p:cNvGrpSpPr>
            <a:grpSpLocks/>
          </p:cNvGrpSpPr>
          <p:nvPr/>
        </p:nvGrpSpPr>
        <p:grpSpPr bwMode="auto">
          <a:xfrm>
            <a:off x="3541713" y="3432487"/>
            <a:ext cx="425450" cy="423862"/>
            <a:chOff x="8015363" y="4229097"/>
            <a:chExt cx="423912" cy="423873"/>
          </a:xfrm>
        </p:grpSpPr>
        <p:sp>
          <p:nvSpPr>
            <p:cNvPr id="538" name="Mond 537"/>
            <p:cNvSpPr/>
            <p:nvPr/>
          </p:nvSpPr>
          <p:spPr>
            <a:xfrm rot="3600000">
              <a:off x="8257972" y="4190673"/>
              <a:ext cx="104778" cy="257828"/>
            </a:xfrm>
            <a:prstGeom prst="moon">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de-CH"/>
            </a:p>
          </p:txBody>
        </p:sp>
        <p:sp>
          <p:nvSpPr>
            <p:cNvPr id="539" name="Mond 538"/>
            <p:cNvSpPr/>
            <p:nvPr/>
          </p:nvSpPr>
          <p:spPr>
            <a:xfrm rot="9000000">
              <a:off x="8301661" y="4395788"/>
              <a:ext cx="104396" cy="257182"/>
            </a:xfrm>
            <a:prstGeom prst="moon">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de-CH"/>
            </a:p>
          </p:txBody>
        </p:sp>
        <p:sp>
          <p:nvSpPr>
            <p:cNvPr id="540" name="Mond 539"/>
            <p:cNvSpPr/>
            <p:nvPr/>
          </p:nvSpPr>
          <p:spPr>
            <a:xfrm rot="14400000">
              <a:off x="8091887" y="4438330"/>
              <a:ext cx="104778" cy="257827"/>
            </a:xfrm>
            <a:prstGeom prst="moon">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de-CH"/>
            </a:p>
          </p:txBody>
        </p:sp>
        <p:sp>
          <p:nvSpPr>
            <p:cNvPr id="541" name="Mond 540"/>
            <p:cNvSpPr/>
            <p:nvPr/>
          </p:nvSpPr>
          <p:spPr>
            <a:xfrm rot="19800000">
              <a:off x="8043835" y="4229097"/>
              <a:ext cx="104396" cy="257182"/>
            </a:xfrm>
            <a:prstGeom prst="moon">
              <a:avLst/>
            </a:prstGeom>
            <a:solidFill>
              <a:schemeClr val="tx1">
                <a:lumMod val="50000"/>
                <a:lumOff val="50000"/>
              </a:schemeClr>
            </a:solidFill>
          </p:spPr>
          <p:style>
            <a:lnRef idx="2">
              <a:schemeClr val="dk1">
                <a:shade val="50000"/>
              </a:schemeClr>
            </a:lnRef>
            <a:fillRef idx="1">
              <a:schemeClr val="dk1"/>
            </a:fillRef>
            <a:effectRef idx="0">
              <a:schemeClr val="dk1"/>
            </a:effectRef>
            <a:fontRef idx="minor">
              <a:schemeClr val="lt1"/>
            </a:fontRef>
          </p:style>
          <p:txBody>
            <a:bodyPr anchor="ctr"/>
            <a:lstStyle/>
            <a:p>
              <a:pPr algn="ctr" fontAlgn="auto">
                <a:spcBef>
                  <a:spcPts val="0"/>
                </a:spcBef>
                <a:spcAft>
                  <a:spcPts val="0"/>
                </a:spcAft>
                <a:defRPr/>
              </a:pPr>
              <a:endParaRPr lang="de-CH"/>
            </a:p>
          </p:txBody>
        </p:sp>
      </p:grpSp>
      <p:sp>
        <p:nvSpPr>
          <p:cNvPr id="550" name="Rechteck 549"/>
          <p:cNvSpPr/>
          <p:nvPr/>
        </p:nvSpPr>
        <p:spPr>
          <a:xfrm>
            <a:off x="1628441" y="905030"/>
            <a:ext cx="2811430" cy="9405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54" name="Ellipse 553"/>
          <p:cNvSpPr/>
          <p:nvPr/>
        </p:nvSpPr>
        <p:spPr>
          <a:xfrm>
            <a:off x="5429250" y="2378387"/>
            <a:ext cx="657225" cy="704850"/>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de-CH"/>
          </a:p>
        </p:txBody>
      </p:sp>
      <p:sp>
        <p:nvSpPr>
          <p:cNvPr id="555" name="Gewitterblitz 554"/>
          <p:cNvSpPr/>
          <p:nvPr/>
        </p:nvSpPr>
        <p:spPr>
          <a:xfrm>
            <a:off x="5591175" y="2530787"/>
            <a:ext cx="323850" cy="419100"/>
          </a:xfrm>
          <a:prstGeom prst="lightningBol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cxnSp>
        <p:nvCxnSpPr>
          <p:cNvPr id="557" name="Gerade Verbindung 556"/>
          <p:cNvCxnSpPr>
            <a:cxnSpLocks/>
          </p:cNvCxnSpPr>
          <p:nvPr/>
        </p:nvCxnSpPr>
        <p:spPr>
          <a:xfrm flipV="1">
            <a:off x="6981825" y="2553806"/>
            <a:ext cx="851439" cy="267493"/>
          </a:xfrm>
          <a:prstGeom prst="line">
            <a:avLst/>
          </a:prstGeom>
        </p:spPr>
        <p:style>
          <a:lnRef idx="2">
            <a:schemeClr val="accent2"/>
          </a:lnRef>
          <a:fillRef idx="0">
            <a:schemeClr val="accent2"/>
          </a:fillRef>
          <a:effectRef idx="1">
            <a:schemeClr val="accent2"/>
          </a:effectRef>
          <a:fontRef idx="minor">
            <a:schemeClr val="tx1"/>
          </a:fontRef>
        </p:style>
      </p:cxnSp>
      <p:cxnSp>
        <p:nvCxnSpPr>
          <p:cNvPr id="558" name="Gerade Verbindung 557"/>
          <p:cNvCxnSpPr>
            <a:cxnSpLocks/>
          </p:cNvCxnSpPr>
          <p:nvPr/>
        </p:nvCxnSpPr>
        <p:spPr>
          <a:xfrm flipV="1">
            <a:off x="6972300" y="2145627"/>
            <a:ext cx="711739" cy="432785"/>
          </a:xfrm>
          <a:prstGeom prst="line">
            <a:avLst/>
          </a:prstGeom>
        </p:spPr>
        <p:style>
          <a:lnRef idx="2">
            <a:schemeClr val="accent2"/>
          </a:lnRef>
          <a:fillRef idx="0">
            <a:schemeClr val="accent2"/>
          </a:fillRef>
          <a:effectRef idx="1">
            <a:schemeClr val="accent2"/>
          </a:effectRef>
          <a:fontRef idx="minor">
            <a:schemeClr val="tx1"/>
          </a:fontRef>
        </p:style>
      </p:cxnSp>
      <p:cxnSp>
        <p:nvCxnSpPr>
          <p:cNvPr id="559" name="Gerade Verbindung 558"/>
          <p:cNvCxnSpPr>
            <a:cxnSpLocks/>
            <a:stCxn id="593" idx="3"/>
          </p:cNvCxnSpPr>
          <p:nvPr/>
        </p:nvCxnSpPr>
        <p:spPr>
          <a:xfrm flipV="1">
            <a:off x="6981825" y="2449824"/>
            <a:ext cx="474665" cy="236538"/>
          </a:xfrm>
          <a:prstGeom prst="line">
            <a:avLst/>
          </a:prstGeom>
        </p:spPr>
        <p:style>
          <a:lnRef idx="2">
            <a:schemeClr val="accent2"/>
          </a:lnRef>
          <a:fillRef idx="0">
            <a:schemeClr val="accent2"/>
          </a:fillRef>
          <a:effectRef idx="1">
            <a:schemeClr val="accent2"/>
          </a:effectRef>
          <a:fontRef idx="minor">
            <a:schemeClr val="tx1"/>
          </a:fontRef>
        </p:style>
      </p:cxnSp>
      <p:cxnSp>
        <p:nvCxnSpPr>
          <p:cNvPr id="575" name="Gerade Verbindung mit Pfeil 574"/>
          <p:cNvCxnSpPr/>
          <p:nvPr/>
        </p:nvCxnSpPr>
        <p:spPr>
          <a:xfrm>
            <a:off x="3542504" y="1174657"/>
            <a:ext cx="561975"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576" name="Gerade Verbindung mit Pfeil 575"/>
          <p:cNvCxnSpPr/>
          <p:nvPr/>
        </p:nvCxnSpPr>
        <p:spPr>
          <a:xfrm flipH="1">
            <a:off x="2724150" y="3645212"/>
            <a:ext cx="561975" cy="1587"/>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03" name="Textfeld 577"/>
          <p:cNvSpPr txBox="1">
            <a:spLocks noChangeArrowheads="1"/>
          </p:cNvSpPr>
          <p:nvPr/>
        </p:nvSpPr>
        <p:spPr bwMode="auto">
          <a:xfrm>
            <a:off x="2321290" y="980154"/>
            <a:ext cx="12350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de-CH" altLang="de-DE" sz="1600" b="1" dirty="0"/>
              <a:t>Frischdampf</a:t>
            </a:r>
          </a:p>
        </p:txBody>
      </p:sp>
      <p:sp>
        <p:nvSpPr>
          <p:cNvPr id="3104" name="Textfeld 578"/>
          <p:cNvSpPr txBox="1">
            <a:spLocks noChangeArrowheads="1"/>
          </p:cNvSpPr>
          <p:nvPr/>
        </p:nvSpPr>
        <p:spPr bwMode="auto">
          <a:xfrm>
            <a:off x="2155825" y="3192774"/>
            <a:ext cx="13192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de-CH" altLang="de-DE" sz="1600" b="1"/>
              <a:t>Speisewasser</a:t>
            </a:r>
          </a:p>
        </p:txBody>
      </p:sp>
      <p:sp>
        <p:nvSpPr>
          <p:cNvPr id="3105" name="Textfeld 581"/>
          <p:cNvSpPr txBox="1">
            <a:spLocks noChangeArrowheads="1"/>
          </p:cNvSpPr>
          <p:nvPr/>
        </p:nvSpPr>
        <p:spPr bwMode="auto">
          <a:xfrm>
            <a:off x="4397375" y="2098987"/>
            <a:ext cx="8334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de-CH" altLang="de-DE" sz="1600" b="1"/>
              <a:t>Turbine</a:t>
            </a:r>
          </a:p>
        </p:txBody>
      </p:sp>
      <p:sp>
        <p:nvSpPr>
          <p:cNvPr id="3106" name="Textfeld 582"/>
          <p:cNvSpPr txBox="1">
            <a:spLocks noChangeArrowheads="1"/>
          </p:cNvSpPr>
          <p:nvPr/>
        </p:nvSpPr>
        <p:spPr bwMode="auto">
          <a:xfrm>
            <a:off x="5283200" y="2084699"/>
            <a:ext cx="105251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de-CH" altLang="de-DE" sz="1600" b="1"/>
              <a:t>Generator</a:t>
            </a:r>
          </a:p>
        </p:txBody>
      </p:sp>
      <p:sp>
        <p:nvSpPr>
          <p:cNvPr id="3107" name="Textfeld 583"/>
          <p:cNvSpPr txBox="1">
            <a:spLocks noChangeArrowheads="1"/>
          </p:cNvSpPr>
          <p:nvPr/>
        </p:nvSpPr>
        <p:spPr bwMode="auto">
          <a:xfrm>
            <a:off x="4651375" y="3978587"/>
            <a:ext cx="12731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de-CH" altLang="de-DE" sz="1600" b="1"/>
              <a:t>Kondensator</a:t>
            </a:r>
          </a:p>
        </p:txBody>
      </p:sp>
      <p:sp>
        <p:nvSpPr>
          <p:cNvPr id="3108" name="Textfeld 584"/>
          <p:cNvSpPr txBox="1">
            <a:spLocks noChangeArrowheads="1"/>
          </p:cNvSpPr>
          <p:nvPr/>
        </p:nvSpPr>
        <p:spPr bwMode="auto">
          <a:xfrm>
            <a:off x="3040063" y="4021449"/>
            <a:ext cx="1382712"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de-CH" altLang="de-DE" sz="1600" b="1"/>
              <a:t>Speisewasser-</a:t>
            </a:r>
          </a:p>
          <a:p>
            <a:pPr algn="ctr"/>
            <a:r>
              <a:rPr lang="de-CH" altLang="de-DE" sz="1600" b="1"/>
              <a:t>pumpe</a:t>
            </a:r>
          </a:p>
        </p:txBody>
      </p:sp>
      <p:sp>
        <p:nvSpPr>
          <p:cNvPr id="588" name="Textfeld 587"/>
          <p:cNvSpPr txBox="1"/>
          <p:nvPr/>
        </p:nvSpPr>
        <p:spPr>
          <a:xfrm>
            <a:off x="200297" y="4926826"/>
            <a:ext cx="8743406" cy="1569660"/>
          </a:xfrm>
          <a:prstGeom prst="rect">
            <a:avLst/>
          </a:prstGeom>
          <a:solidFill>
            <a:schemeClr val="bg1"/>
          </a:solidFill>
          <a:ln w="38100">
            <a:solidFill>
              <a:srgbClr val="FF0000"/>
            </a:solidFill>
          </a:ln>
          <a:effectLst>
            <a:outerShdw blurRad="50800" dist="38100" dir="18900000" algn="bl" rotWithShape="0">
              <a:prstClr val="black">
                <a:alpha val="40000"/>
              </a:prstClr>
            </a:outerShdw>
          </a:effectLst>
        </p:spPr>
        <p:txBody>
          <a:bodyPr wrap="square">
            <a:spAutoFit/>
          </a:bodyPr>
          <a:lstStyle/>
          <a:p>
            <a:pPr fontAlgn="auto">
              <a:spcBef>
                <a:spcPts val="0"/>
              </a:spcBef>
              <a:spcAft>
                <a:spcPts val="0"/>
              </a:spcAft>
              <a:defRPr/>
            </a:pPr>
            <a:r>
              <a:rPr lang="de-CH" sz="1600" dirty="0">
                <a:latin typeface="+mn-lt"/>
                <a:cs typeface="+mn-cs"/>
              </a:rPr>
              <a:t>Je mehr die Steuerstäbe aus den Brennelementen herausgefahren werden, desto mehr Leistung geben diese ab. Das Wasser siedet und der entstehende Dampf wird als Frischdampf aus dem Reaktor auf die Turbine geführt. Die Turbine treibt den Generator an der elektrischen Strom erzeugt und diesen über den Transformer ins Netz einspeist. Nach der Turbine wird der entspannte Dampf im Kondensator zu Wasser gekühlt und mittels der Speisewasserpumpe wieder in den Reaktor gefördert. Dort umfliesst das im Kondensator rückgekühlte Wasser die Brennelemente, und führt so deren Wärme ab.</a:t>
            </a:r>
          </a:p>
        </p:txBody>
      </p:sp>
      <p:sp>
        <p:nvSpPr>
          <p:cNvPr id="592" name="Ellipse 591"/>
          <p:cNvSpPr/>
          <p:nvPr/>
        </p:nvSpPr>
        <p:spPr>
          <a:xfrm>
            <a:off x="6359525" y="2454587"/>
            <a:ext cx="327025" cy="36988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94" name="Ellipse 593"/>
          <p:cNvSpPr/>
          <p:nvPr/>
        </p:nvSpPr>
        <p:spPr>
          <a:xfrm>
            <a:off x="6597650" y="2460937"/>
            <a:ext cx="327025" cy="37147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cxnSp>
        <p:nvCxnSpPr>
          <p:cNvPr id="59" name="Gerade Verbindung 58"/>
          <p:cNvCxnSpPr/>
          <p:nvPr/>
        </p:nvCxnSpPr>
        <p:spPr>
          <a:xfrm flipV="1">
            <a:off x="6072188" y="2568887"/>
            <a:ext cx="233362" cy="42862"/>
          </a:xfrm>
          <a:prstGeom prst="line">
            <a:avLst/>
          </a:prstGeom>
        </p:spPr>
        <p:style>
          <a:lnRef idx="1">
            <a:schemeClr val="dk1"/>
          </a:lnRef>
          <a:fillRef idx="0">
            <a:schemeClr val="dk1"/>
          </a:fillRef>
          <a:effectRef idx="0">
            <a:schemeClr val="dk1"/>
          </a:effectRef>
          <a:fontRef idx="minor">
            <a:schemeClr val="tx1"/>
          </a:fontRef>
        </p:style>
      </p:cxnSp>
      <p:cxnSp>
        <p:nvCxnSpPr>
          <p:cNvPr id="61" name="Gerade Verbindung 60"/>
          <p:cNvCxnSpPr/>
          <p:nvPr/>
        </p:nvCxnSpPr>
        <p:spPr>
          <a:xfrm flipV="1">
            <a:off x="6072188" y="2787962"/>
            <a:ext cx="233362" cy="66675"/>
          </a:xfrm>
          <a:prstGeom prst="line">
            <a:avLst/>
          </a:prstGeom>
        </p:spPr>
        <p:style>
          <a:lnRef idx="1">
            <a:schemeClr val="dk1"/>
          </a:lnRef>
          <a:fillRef idx="0">
            <a:schemeClr val="dk1"/>
          </a:fillRef>
          <a:effectRef idx="0">
            <a:schemeClr val="dk1"/>
          </a:effectRef>
          <a:fontRef idx="minor">
            <a:schemeClr val="tx1"/>
          </a:fontRef>
        </p:style>
      </p:cxnSp>
      <p:cxnSp>
        <p:nvCxnSpPr>
          <p:cNvPr id="62" name="Gerade Verbindung 61"/>
          <p:cNvCxnSpPr>
            <a:stCxn id="554" idx="6"/>
            <a:endCxn id="593" idx="1"/>
          </p:cNvCxnSpPr>
          <p:nvPr/>
        </p:nvCxnSpPr>
        <p:spPr>
          <a:xfrm flipV="1">
            <a:off x="6086475" y="2686362"/>
            <a:ext cx="227013" cy="44450"/>
          </a:xfrm>
          <a:prstGeom prst="line">
            <a:avLst/>
          </a:prstGeom>
        </p:spPr>
        <p:style>
          <a:lnRef idx="1">
            <a:schemeClr val="dk1"/>
          </a:lnRef>
          <a:fillRef idx="0">
            <a:schemeClr val="dk1"/>
          </a:fillRef>
          <a:effectRef idx="0">
            <a:schemeClr val="dk1"/>
          </a:effectRef>
          <a:fontRef idx="minor">
            <a:schemeClr val="tx1"/>
          </a:fontRef>
        </p:style>
      </p:cxnSp>
      <p:grpSp>
        <p:nvGrpSpPr>
          <p:cNvPr id="6" name="Gruppieren 5"/>
          <p:cNvGrpSpPr/>
          <p:nvPr/>
        </p:nvGrpSpPr>
        <p:grpSpPr>
          <a:xfrm>
            <a:off x="1770065" y="2992749"/>
            <a:ext cx="5202236" cy="1628775"/>
            <a:chOff x="333374" y="3114675"/>
            <a:chExt cx="7002845" cy="1628775"/>
          </a:xfrm>
        </p:grpSpPr>
        <p:sp>
          <p:nvSpPr>
            <p:cNvPr id="2" name="Ellipse 1"/>
            <p:cNvSpPr/>
            <p:nvPr/>
          </p:nvSpPr>
          <p:spPr>
            <a:xfrm>
              <a:off x="333374" y="3114675"/>
              <a:ext cx="5972175" cy="162877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5" name="Textfeld 4"/>
            <p:cNvSpPr txBox="1"/>
            <p:nvPr/>
          </p:nvSpPr>
          <p:spPr>
            <a:xfrm>
              <a:off x="6305168" y="3735853"/>
              <a:ext cx="1031051" cy="369332"/>
            </a:xfrm>
            <a:prstGeom prst="rect">
              <a:avLst/>
            </a:prstGeom>
            <a:noFill/>
          </p:spPr>
          <p:txBody>
            <a:bodyPr wrap="none" rtlCol="0">
              <a:spAutoFit/>
            </a:bodyPr>
            <a:lstStyle/>
            <a:p>
              <a:r>
                <a:rPr lang="de-CH" dirty="0">
                  <a:solidFill>
                    <a:srgbClr val="FF0000"/>
                  </a:solidFill>
                </a:rPr>
                <a:t>Kühlung</a:t>
              </a:r>
            </a:p>
          </p:txBody>
        </p:sp>
      </p:grpSp>
      <p:sp>
        <p:nvSpPr>
          <p:cNvPr id="549" name="Rechteck 548"/>
          <p:cNvSpPr/>
          <p:nvPr/>
        </p:nvSpPr>
        <p:spPr>
          <a:xfrm>
            <a:off x="4368264" y="914120"/>
            <a:ext cx="95250" cy="1607582"/>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sp>
        <p:nvSpPr>
          <p:cNvPr id="587" name="Rechteck 586"/>
          <p:cNvSpPr/>
          <p:nvPr/>
        </p:nvSpPr>
        <p:spPr>
          <a:xfrm>
            <a:off x="391081" y="152959"/>
            <a:ext cx="5356225" cy="402951"/>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a:lstStyle/>
          <a:p>
            <a:pPr fontAlgn="auto">
              <a:spcBef>
                <a:spcPts val="0"/>
              </a:spcBef>
              <a:spcAft>
                <a:spcPts val="0"/>
              </a:spcAft>
              <a:defRPr/>
            </a:pPr>
            <a:r>
              <a:rPr lang="de-CH" sz="2400" b="1" dirty="0"/>
              <a:t>Funktionsweise des Siedewasserreaktors</a:t>
            </a:r>
          </a:p>
        </p:txBody>
      </p:sp>
      <p:sp>
        <p:nvSpPr>
          <p:cNvPr id="1050" name="Rechteck 1049"/>
          <p:cNvSpPr/>
          <p:nvPr/>
        </p:nvSpPr>
        <p:spPr>
          <a:xfrm rot="5400000">
            <a:off x="1489049" y="963989"/>
            <a:ext cx="238389" cy="118725"/>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de-CH"/>
          </a:p>
        </p:txBody>
      </p:sp>
      <p:grpSp>
        <p:nvGrpSpPr>
          <p:cNvPr id="25" name="Gruppieren 24"/>
          <p:cNvGrpSpPr/>
          <p:nvPr/>
        </p:nvGrpSpPr>
        <p:grpSpPr>
          <a:xfrm>
            <a:off x="1106687" y="912410"/>
            <a:ext cx="3342123" cy="1625587"/>
            <a:chOff x="1082249" y="1028349"/>
            <a:chExt cx="3342123" cy="1625587"/>
          </a:xfrm>
        </p:grpSpPr>
        <p:grpSp>
          <p:nvGrpSpPr>
            <p:cNvPr id="17" name="Gruppieren 16"/>
            <p:cNvGrpSpPr/>
            <p:nvPr/>
          </p:nvGrpSpPr>
          <p:grpSpPr>
            <a:xfrm>
              <a:off x="1082249" y="1366335"/>
              <a:ext cx="1083527" cy="1287601"/>
              <a:chOff x="6305614" y="251925"/>
              <a:chExt cx="1083527" cy="1287601"/>
            </a:xfrm>
          </p:grpSpPr>
          <p:sp>
            <p:nvSpPr>
              <p:cNvPr id="1051" name="Ellipse 1050"/>
              <p:cNvSpPr/>
              <p:nvPr/>
            </p:nvSpPr>
            <p:spPr>
              <a:xfrm>
                <a:off x="6597650" y="121920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2" name="Ellipse 1051"/>
              <p:cNvSpPr/>
              <p:nvPr/>
            </p:nvSpPr>
            <p:spPr>
              <a:xfrm>
                <a:off x="6546850" y="12985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3" name="Ellipse 1052"/>
              <p:cNvSpPr/>
              <p:nvPr/>
            </p:nvSpPr>
            <p:spPr>
              <a:xfrm>
                <a:off x="6651625" y="130492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4" name="Ellipse 1053"/>
              <p:cNvSpPr/>
              <p:nvPr/>
            </p:nvSpPr>
            <p:spPr>
              <a:xfrm>
                <a:off x="6711886" y="121920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5" name="Ellipse 1054"/>
              <p:cNvSpPr/>
              <p:nvPr/>
            </p:nvSpPr>
            <p:spPr>
              <a:xfrm>
                <a:off x="6597650" y="1384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6" name="Ellipse 1055"/>
              <p:cNvSpPr/>
              <p:nvPr/>
            </p:nvSpPr>
            <p:spPr>
              <a:xfrm>
                <a:off x="6546850" y="146376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7" name="Ellipse 1056"/>
              <p:cNvSpPr/>
              <p:nvPr/>
            </p:nvSpPr>
            <p:spPr>
              <a:xfrm>
                <a:off x="6651625" y="147011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8" name="Ellipse 1057"/>
              <p:cNvSpPr/>
              <p:nvPr/>
            </p:nvSpPr>
            <p:spPr>
              <a:xfrm>
                <a:off x="6711886" y="1384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59" name="Ellipse 1058"/>
              <p:cNvSpPr/>
              <p:nvPr/>
            </p:nvSpPr>
            <p:spPr>
              <a:xfrm>
                <a:off x="6803961" y="122882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0" name="Ellipse 1059"/>
              <p:cNvSpPr/>
              <p:nvPr/>
            </p:nvSpPr>
            <p:spPr>
              <a:xfrm>
                <a:off x="6753161" y="130819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1" name="Ellipse 1060"/>
              <p:cNvSpPr/>
              <p:nvPr/>
            </p:nvSpPr>
            <p:spPr>
              <a:xfrm>
                <a:off x="6857936" y="131454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2" name="Ellipse 1061"/>
              <p:cNvSpPr/>
              <p:nvPr/>
            </p:nvSpPr>
            <p:spPr>
              <a:xfrm>
                <a:off x="6918197" y="122882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3" name="Ellipse 1062"/>
              <p:cNvSpPr/>
              <p:nvPr/>
            </p:nvSpPr>
            <p:spPr>
              <a:xfrm>
                <a:off x="6803961" y="13940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4" name="Ellipse 1063"/>
              <p:cNvSpPr/>
              <p:nvPr/>
            </p:nvSpPr>
            <p:spPr>
              <a:xfrm>
                <a:off x="6753161" y="147338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5" name="Ellipse 1064"/>
              <p:cNvSpPr/>
              <p:nvPr/>
            </p:nvSpPr>
            <p:spPr>
              <a:xfrm>
                <a:off x="6857936" y="147973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6" name="Ellipse 1065"/>
              <p:cNvSpPr/>
              <p:nvPr/>
            </p:nvSpPr>
            <p:spPr>
              <a:xfrm>
                <a:off x="6918197" y="13940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7" name="Ellipse 1066"/>
              <p:cNvSpPr/>
              <p:nvPr/>
            </p:nvSpPr>
            <p:spPr>
              <a:xfrm>
                <a:off x="7016622" y="123327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8" name="Ellipse 1067"/>
              <p:cNvSpPr/>
              <p:nvPr/>
            </p:nvSpPr>
            <p:spPr>
              <a:xfrm>
                <a:off x="6965822" y="131264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69" name="Ellipse 1068"/>
              <p:cNvSpPr/>
              <p:nvPr/>
            </p:nvSpPr>
            <p:spPr>
              <a:xfrm>
                <a:off x="7070597" y="131899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0" name="Ellipse 1069"/>
              <p:cNvSpPr/>
              <p:nvPr/>
            </p:nvSpPr>
            <p:spPr>
              <a:xfrm>
                <a:off x="7130858" y="123327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1" name="Ellipse 1070"/>
              <p:cNvSpPr/>
              <p:nvPr/>
            </p:nvSpPr>
            <p:spPr>
              <a:xfrm>
                <a:off x="7016622" y="139845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2" name="Ellipse 1071"/>
              <p:cNvSpPr/>
              <p:nvPr/>
            </p:nvSpPr>
            <p:spPr>
              <a:xfrm>
                <a:off x="6965822" y="147783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3" name="Ellipse 1072"/>
              <p:cNvSpPr/>
              <p:nvPr/>
            </p:nvSpPr>
            <p:spPr>
              <a:xfrm>
                <a:off x="7070597" y="148418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4" name="Ellipse 1073"/>
              <p:cNvSpPr/>
              <p:nvPr/>
            </p:nvSpPr>
            <p:spPr>
              <a:xfrm>
                <a:off x="7130858" y="139845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5" name="Ellipse 1074"/>
              <p:cNvSpPr/>
              <p:nvPr/>
            </p:nvSpPr>
            <p:spPr>
              <a:xfrm>
                <a:off x="7222933" y="124289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6" name="Ellipse 1075"/>
              <p:cNvSpPr/>
              <p:nvPr/>
            </p:nvSpPr>
            <p:spPr>
              <a:xfrm>
                <a:off x="7172133" y="132226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7" name="Ellipse 1076"/>
              <p:cNvSpPr/>
              <p:nvPr/>
            </p:nvSpPr>
            <p:spPr>
              <a:xfrm>
                <a:off x="7276908" y="132861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8" name="Ellipse 1077"/>
              <p:cNvSpPr/>
              <p:nvPr/>
            </p:nvSpPr>
            <p:spPr>
              <a:xfrm>
                <a:off x="7337169" y="124289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79" name="Ellipse 1078"/>
              <p:cNvSpPr/>
              <p:nvPr/>
            </p:nvSpPr>
            <p:spPr>
              <a:xfrm>
                <a:off x="7222933" y="14080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0" name="Ellipse 1079"/>
              <p:cNvSpPr/>
              <p:nvPr/>
            </p:nvSpPr>
            <p:spPr>
              <a:xfrm>
                <a:off x="7172133" y="148745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1" name="Ellipse 1080"/>
              <p:cNvSpPr/>
              <p:nvPr/>
            </p:nvSpPr>
            <p:spPr>
              <a:xfrm>
                <a:off x="7276908" y="149380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2" name="Ellipse 1081"/>
              <p:cNvSpPr/>
              <p:nvPr/>
            </p:nvSpPr>
            <p:spPr>
              <a:xfrm>
                <a:off x="7337169" y="14080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3" name="Ellipse 1082"/>
              <p:cNvSpPr/>
              <p:nvPr/>
            </p:nvSpPr>
            <p:spPr>
              <a:xfrm>
                <a:off x="6597650" y="8962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4" name="Ellipse 1083"/>
              <p:cNvSpPr/>
              <p:nvPr/>
            </p:nvSpPr>
            <p:spPr>
              <a:xfrm>
                <a:off x="6546850" y="97561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5" name="Ellipse 1084"/>
              <p:cNvSpPr/>
              <p:nvPr/>
            </p:nvSpPr>
            <p:spPr>
              <a:xfrm>
                <a:off x="6651625" y="98196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6" name="Ellipse 1085"/>
              <p:cNvSpPr/>
              <p:nvPr/>
            </p:nvSpPr>
            <p:spPr>
              <a:xfrm>
                <a:off x="6711886" y="89624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7" name="Ellipse 1086"/>
              <p:cNvSpPr/>
              <p:nvPr/>
            </p:nvSpPr>
            <p:spPr>
              <a:xfrm>
                <a:off x="6597650" y="106143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8" name="Ellipse 1087"/>
              <p:cNvSpPr/>
              <p:nvPr/>
            </p:nvSpPr>
            <p:spPr>
              <a:xfrm>
                <a:off x="6546850" y="114080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89" name="Ellipse 1088"/>
              <p:cNvSpPr/>
              <p:nvPr/>
            </p:nvSpPr>
            <p:spPr>
              <a:xfrm>
                <a:off x="6651625" y="114715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0" name="Ellipse 1089"/>
              <p:cNvSpPr/>
              <p:nvPr/>
            </p:nvSpPr>
            <p:spPr>
              <a:xfrm>
                <a:off x="6711886" y="106143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1" name="Ellipse 1090"/>
              <p:cNvSpPr/>
              <p:nvPr/>
            </p:nvSpPr>
            <p:spPr>
              <a:xfrm>
                <a:off x="6803961" y="9058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2" name="Ellipse 1091"/>
              <p:cNvSpPr/>
              <p:nvPr/>
            </p:nvSpPr>
            <p:spPr>
              <a:xfrm>
                <a:off x="6753161" y="9852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3" name="Ellipse 1092"/>
              <p:cNvSpPr/>
              <p:nvPr/>
            </p:nvSpPr>
            <p:spPr>
              <a:xfrm>
                <a:off x="6857936" y="99159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4" name="Ellipse 1093"/>
              <p:cNvSpPr/>
              <p:nvPr/>
            </p:nvSpPr>
            <p:spPr>
              <a:xfrm>
                <a:off x="6918197" y="90586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5" name="Ellipse 1094"/>
              <p:cNvSpPr/>
              <p:nvPr/>
            </p:nvSpPr>
            <p:spPr>
              <a:xfrm>
                <a:off x="6803961" y="107105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6" name="Ellipse 1095"/>
              <p:cNvSpPr/>
              <p:nvPr/>
            </p:nvSpPr>
            <p:spPr>
              <a:xfrm>
                <a:off x="6753161" y="115042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7" name="Ellipse 1096"/>
              <p:cNvSpPr/>
              <p:nvPr/>
            </p:nvSpPr>
            <p:spPr>
              <a:xfrm>
                <a:off x="6857936" y="11567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8" name="Ellipse 1097"/>
              <p:cNvSpPr/>
              <p:nvPr/>
            </p:nvSpPr>
            <p:spPr>
              <a:xfrm>
                <a:off x="6918197" y="107105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099" name="Ellipse 1098"/>
              <p:cNvSpPr/>
              <p:nvPr/>
            </p:nvSpPr>
            <p:spPr>
              <a:xfrm>
                <a:off x="7016622" y="9103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0" name="Ellipse 1099"/>
              <p:cNvSpPr/>
              <p:nvPr/>
            </p:nvSpPr>
            <p:spPr>
              <a:xfrm>
                <a:off x="6965822" y="98968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1" name="Ellipse 1100"/>
              <p:cNvSpPr/>
              <p:nvPr/>
            </p:nvSpPr>
            <p:spPr>
              <a:xfrm>
                <a:off x="7070597" y="99603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2" name="Ellipse 1101"/>
              <p:cNvSpPr/>
              <p:nvPr/>
            </p:nvSpPr>
            <p:spPr>
              <a:xfrm>
                <a:off x="7130858" y="9103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3" name="Ellipse 1102"/>
              <p:cNvSpPr/>
              <p:nvPr/>
            </p:nvSpPr>
            <p:spPr>
              <a:xfrm>
                <a:off x="7016622" y="107550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4" name="Ellipse 1103"/>
              <p:cNvSpPr/>
              <p:nvPr/>
            </p:nvSpPr>
            <p:spPr>
              <a:xfrm>
                <a:off x="6965822" y="115487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5" name="Ellipse 1104"/>
              <p:cNvSpPr/>
              <p:nvPr/>
            </p:nvSpPr>
            <p:spPr>
              <a:xfrm>
                <a:off x="7070597" y="116122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6" name="Ellipse 1105"/>
              <p:cNvSpPr/>
              <p:nvPr/>
            </p:nvSpPr>
            <p:spPr>
              <a:xfrm>
                <a:off x="7130858" y="107550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7" name="Ellipse 1106"/>
              <p:cNvSpPr/>
              <p:nvPr/>
            </p:nvSpPr>
            <p:spPr>
              <a:xfrm>
                <a:off x="7222933" y="91993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8" name="Ellipse 1107"/>
              <p:cNvSpPr/>
              <p:nvPr/>
            </p:nvSpPr>
            <p:spPr>
              <a:xfrm>
                <a:off x="7172133" y="9993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09" name="Ellipse 1108"/>
              <p:cNvSpPr/>
              <p:nvPr/>
            </p:nvSpPr>
            <p:spPr>
              <a:xfrm>
                <a:off x="7276908" y="100566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0" name="Ellipse 1109"/>
              <p:cNvSpPr/>
              <p:nvPr/>
            </p:nvSpPr>
            <p:spPr>
              <a:xfrm>
                <a:off x="7337169" y="91993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1" name="Ellipse 1110"/>
              <p:cNvSpPr/>
              <p:nvPr/>
            </p:nvSpPr>
            <p:spPr>
              <a:xfrm>
                <a:off x="7222933" y="108512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2" name="Ellipse 1111"/>
              <p:cNvSpPr/>
              <p:nvPr/>
            </p:nvSpPr>
            <p:spPr>
              <a:xfrm>
                <a:off x="7172133" y="116449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3" name="Ellipse 1112"/>
              <p:cNvSpPr/>
              <p:nvPr/>
            </p:nvSpPr>
            <p:spPr>
              <a:xfrm>
                <a:off x="7276908" y="117084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4" name="Ellipse 1113"/>
              <p:cNvSpPr/>
              <p:nvPr/>
            </p:nvSpPr>
            <p:spPr>
              <a:xfrm>
                <a:off x="7337169" y="108512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5" name="Ellipse 1114"/>
              <p:cNvSpPr/>
              <p:nvPr/>
            </p:nvSpPr>
            <p:spPr>
              <a:xfrm>
                <a:off x="6603903" y="57559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6" name="Ellipse 1115"/>
              <p:cNvSpPr/>
              <p:nvPr/>
            </p:nvSpPr>
            <p:spPr>
              <a:xfrm>
                <a:off x="6553103" y="65497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7" name="Ellipse 1116"/>
              <p:cNvSpPr/>
              <p:nvPr/>
            </p:nvSpPr>
            <p:spPr>
              <a:xfrm>
                <a:off x="6657878" y="66132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8" name="Ellipse 1117"/>
              <p:cNvSpPr/>
              <p:nvPr/>
            </p:nvSpPr>
            <p:spPr>
              <a:xfrm>
                <a:off x="6718139" y="57559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19" name="Ellipse 1118"/>
              <p:cNvSpPr/>
              <p:nvPr/>
            </p:nvSpPr>
            <p:spPr>
              <a:xfrm>
                <a:off x="6603903" y="74078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0" name="Ellipse 1119"/>
              <p:cNvSpPr/>
              <p:nvPr/>
            </p:nvSpPr>
            <p:spPr>
              <a:xfrm>
                <a:off x="6553103" y="82016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1" name="Ellipse 1120"/>
              <p:cNvSpPr/>
              <p:nvPr/>
            </p:nvSpPr>
            <p:spPr>
              <a:xfrm>
                <a:off x="6657878" y="82651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2" name="Ellipse 1121"/>
              <p:cNvSpPr/>
              <p:nvPr/>
            </p:nvSpPr>
            <p:spPr>
              <a:xfrm>
                <a:off x="6718139" y="74078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3" name="Ellipse 1122"/>
              <p:cNvSpPr/>
              <p:nvPr/>
            </p:nvSpPr>
            <p:spPr>
              <a:xfrm>
                <a:off x="6810214" y="58521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4" name="Ellipse 1123"/>
              <p:cNvSpPr/>
              <p:nvPr/>
            </p:nvSpPr>
            <p:spPr>
              <a:xfrm>
                <a:off x="6759414" y="66459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5" name="Ellipse 1124"/>
              <p:cNvSpPr/>
              <p:nvPr/>
            </p:nvSpPr>
            <p:spPr>
              <a:xfrm>
                <a:off x="6864189" y="67094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6" name="Ellipse 1125"/>
              <p:cNvSpPr/>
              <p:nvPr/>
            </p:nvSpPr>
            <p:spPr>
              <a:xfrm>
                <a:off x="6924450" y="58521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7" name="Ellipse 1126"/>
              <p:cNvSpPr/>
              <p:nvPr/>
            </p:nvSpPr>
            <p:spPr>
              <a:xfrm>
                <a:off x="6810214" y="75040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8" name="Ellipse 1127"/>
              <p:cNvSpPr/>
              <p:nvPr/>
            </p:nvSpPr>
            <p:spPr>
              <a:xfrm>
                <a:off x="6759414" y="8297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29" name="Ellipse 1128"/>
              <p:cNvSpPr/>
              <p:nvPr/>
            </p:nvSpPr>
            <p:spPr>
              <a:xfrm>
                <a:off x="6864189" y="8361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0" name="Ellipse 1129"/>
              <p:cNvSpPr/>
              <p:nvPr/>
            </p:nvSpPr>
            <p:spPr>
              <a:xfrm>
                <a:off x="6924450" y="75040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1" name="Ellipse 1130"/>
              <p:cNvSpPr/>
              <p:nvPr/>
            </p:nvSpPr>
            <p:spPr>
              <a:xfrm>
                <a:off x="7022875" y="5896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2" name="Ellipse 1131"/>
              <p:cNvSpPr/>
              <p:nvPr/>
            </p:nvSpPr>
            <p:spPr>
              <a:xfrm>
                <a:off x="6972075" y="66904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3" name="Ellipse 1132"/>
              <p:cNvSpPr/>
              <p:nvPr/>
            </p:nvSpPr>
            <p:spPr>
              <a:xfrm>
                <a:off x="7076850" y="6753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4" name="Ellipse 1133"/>
              <p:cNvSpPr/>
              <p:nvPr/>
            </p:nvSpPr>
            <p:spPr>
              <a:xfrm>
                <a:off x="7137111" y="58966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5" name="Ellipse 1134"/>
              <p:cNvSpPr/>
              <p:nvPr/>
            </p:nvSpPr>
            <p:spPr>
              <a:xfrm>
                <a:off x="7022875" y="75485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6" name="Ellipse 1135"/>
              <p:cNvSpPr/>
              <p:nvPr/>
            </p:nvSpPr>
            <p:spPr>
              <a:xfrm>
                <a:off x="6972075" y="83423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7" name="Ellipse 1136"/>
              <p:cNvSpPr/>
              <p:nvPr/>
            </p:nvSpPr>
            <p:spPr>
              <a:xfrm>
                <a:off x="7076850" y="84058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8" name="Ellipse 1137"/>
              <p:cNvSpPr/>
              <p:nvPr/>
            </p:nvSpPr>
            <p:spPr>
              <a:xfrm>
                <a:off x="7137111" y="75485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39" name="Ellipse 1138"/>
              <p:cNvSpPr/>
              <p:nvPr/>
            </p:nvSpPr>
            <p:spPr>
              <a:xfrm>
                <a:off x="7229186" y="5992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0" name="Ellipse 1139"/>
              <p:cNvSpPr/>
              <p:nvPr/>
            </p:nvSpPr>
            <p:spPr>
              <a:xfrm>
                <a:off x="7178386" y="67866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1" name="Ellipse 1140"/>
              <p:cNvSpPr/>
              <p:nvPr/>
            </p:nvSpPr>
            <p:spPr>
              <a:xfrm>
                <a:off x="7283161" y="68501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2" name="Ellipse 1141"/>
              <p:cNvSpPr/>
              <p:nvPr/>
            </p:nvSpPr>
            <p:spPr>
              <a:xfrm>
                <a:off x="7343422" y="5992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3" name="Ellipse 1142"/>
              <p:cNvSpPr/>
              <p:nvPr/>
            </p:nvSpPr>
            <p:spPr>
              <a:xfrm>
                <a:off x="7229186" y="76447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4" name="Ellipse 1143"/>
              <p:cNvSpPr/>
              <p:nvPr/>
            </p:nvSpPr>
            <p:spPr>
              <a:xfrm>
                <a:off x="7178386" y="84385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5" name="Ellipse 1144"/>
              <p:cNvSpPr/>
              <p:nvPr/>
            </p:nvSpPr>
            <p:spPr>
              <a:xfrm>
                <a:off x="7283161" y="85020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6" name="Ellipse 1145"/>
              <p:cNvSpPr/>
              <p:nvPr/>
            </p:nvSpPr>
            <p:spPr>
              <a:xfrm>
                <a:off x="7343422" y="76447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7" name="Ellipse 1146"/>
              <p:cNvSpPr/>
              <p:nvPr/>
            </p:nvSpPr>
            <p:spPr>
              <a:xfrm>
                <a:off x="6603903" y="25263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8" name="Ellipse 1147"/>
              <p:cNvSpPr/>
              <p:nvPr/>
            </p:nvSpPr>
            <p:spPr>
              <a:xfrm>
                <a:off x="6553103" y="33201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49" name="Ellipse 1148"/>
              <p:cNvSpPr/>
              <p:nvPr/>
            </p:nvSpPr>
            <p:spPr>
              <a:xfrm>
                <a:off x="6657878" y="33836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0" name="Ellipse 1149"/>
              <p:cNvSpPr/>
              <p:nvPr/>
            </p:nvSpPr>
            <p:spPr>
              <a:xfrm>
                <a:off x="6718139" y="25263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1" name="Ellipse 1150"/>
              <p:cNvSpPr/>
              <p:nvPr/>
            </p:nvSpPr>
            <p:spPr>
              <a:xfrm>
                <a:off x="6603903" y="41782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2" name="Ellipse 1151"/>
              <p:cNvSpPr/>
              <p:nvPr/>
            </p:nvSpPr>
            <p:spPr>
              <a:xfrm>
                <a:off x="6553103" y="49720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3" name="Ellipse 1152"/>
              <p:cNvSpPr/>
              <p:nvPr/>
            </p:nvSpPr>
            <p:spPr>
              <a:xfrm>
                <a:off x="6657878" y="50355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4" name="Ellipse 1153"/>
              <p:cNvSpPr/>
              <p:nvPr/>
            </p:nvSpPr>
            <p:spPr>
              <a:xfrm>
                <a:off x="6718139" y="41782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5" name="Ellipse 1154"/>
              <p:cNvSpPr/>
              <p:nvPr/>
            </p:nvSpPr>
            <p:spPr>
              <a:xfrm>
                <a:off x="6810214" y="26226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6" name="Ellipse 1155"/>
              <p:cNvSpPr/>
              <p:nvPr/>
            </p:nvSpPr>
            <p:spPr>
              <a:xfrm>
                <a:off x="6759414" y="34163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7" name="Ellipse 1156"/>
              <p:cNvSpPr/>
              <p:nvPr/>
            </p:nvSpPr>
            <p:spPr>
              <a:xfrm>
                <a:off x="6864189" y="34798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8" name="Ellipse 1157"/>
              <p:cNvSpPr/>
              <p:nvPr/>
            </p:nvSpPr>
            <p:spPr>
              <a:xfrm>
                <a:off x="6924450" y="26226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59" name="Ellipse 1158"/>
              <p:cNvSpPr/>
              <p:nvPr/>
            </p:nvSpPr>
            <p:spPr>
              <a:xfrm>
                <a:off x="6810214" y="4274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0" name="Ellipse 1159"/>
              <p:cNvSpPr/>
              <p:nvPr/>
            </p:nvSpPr>
            <p:spPr>
              <a:xfrm>
                <a:off x="6759414" y="50682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1" name="Ellipse 1160"/>
              <p:cNvSpPr/>
              <p:nvPr/>
            </p:nvSpPr>
            <p:spPr>
              <a:xfrm>
                <a:off x="6864189" y="5131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2" name="Ellipse 1161"/>
              <p:cNvSpPr/>
              <p:nvPr/>
            </p:nvSpPr>
            <p:spPr>
              <a:xfrm>
                <a:off x="6924450" y="42745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3" name="Ellipse 1162"/>
              <p:cNvSpPr/>
              <p:nvPr/>
            </p:nvSpPr>
            <p:spPr>
              <a:xfrm>
                <a:off x="7022875" y="26670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4" name="Ellipse 1163"/>
              <p:cNvSpPr/>
              <p:nvPr/>
            </p:nvSpPr>
            <p:spPr>
              <a:xfrm>
                <a:off x="6972075" y="3460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5" name="Ellipse 1164"/>
              <p:cNvSpPr/>
              <p:nvPr/>
            </p:nvSpPr>
            <p:spPr>
              <a:xfrm>
                <a:off x="7076850" y="3524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6" name="Ellipse 1165"/>
              <p:cNvSpPr/>
              <p:nvPr/>
            </p:nvSpPr>
            <p:spPr>
              <a:xfrm>
                <a:off x="7137111" y="26670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7" name="Ellipse 1166"/>
              <p:cNvSpPr/>
              <p:nvPr/>
            </p:nvSpPr>
            <p:spPr>
              <a:xfrm>
                <a:off x="7022875" y="43189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8" name="Ellipse 1167"/>
              <p:cNvSpPr/>
              <p:nvPr/>
            </p:nvSpPr>
            <p:spPr>
              <a:xfrm>
                <a:off x="6972075" y="51127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69" name="Ellipse 1168"/>
              <p:cNvSpPr/>
              <p:nvPr/>
            </p:nvSpPr>
            <p:spPr>
              <a:xfrm>
                <a:off x="7076850" y="51762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0" name="Ellipse 1169"/>
              <p:cNvSpPr/>
              <p:nvPr/>
            </p:nvSpPr>
            <p:spPr>
              <a:xfrm>
                <a:off x="7137111" y="43189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1" name="Ellipse 1170"/>
              <p:cNvSpPr/>
              <p:nvPr/>
            </p:nvSpPr>
            <p:spPr>
              <a:xfrm>
                <a:off x="7229186" y="27633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2" name="Ellipse 1171"/>
              <p:cNvSpPr/>
              <p:nvPr/>
            </p:nvSpPr>
            <p:spPr>
              <a:xfrm>
                <a:off x="7178386" y="35570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3" name="Ellipse 1172"/>
              <p:cNvSpPr/>
              <p:nvPr/>
            </p:nvSpPr>
            <p:spPr>
              <a:xfrm>
                <a:off x="7283161" y="36205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4" name="Ellipse 1173"/>
              <p:cNvSpPr/>
              <p:nvPr/>
            </p:nvSpPr>
            <p:spPr>
              <a:xfrm>
                <a:off x="7229186" y="44152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5" name="Ellipse 1174"/>
              <p:cNvSpPr/>
              <p:nvPr/>
            </p:nvSpPr>
            <p:spPr>
              <a:xfrm>
                <a:off x="7178386" y="52089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6" name="Ellipse 1175"/>
              <p:cNvSpPr/>
              <p:nvPr/>
            </p:nvSpPr>
            <p:spPr>
              <a:xfrm>
                <a:off x="7283161" y="52724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7" name="Ellipse 1176"/>
              <p:cNvSpPr/>
              <p:nvPr/>
            </p:nvSpPr>
            <p:spPr>
              <a:xfrm>
                <a:off x="7343422" y="44152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8" name="Ellipse 1177"/>
              <p:cNvSpPr/>
              <p:nvPr/>
            </p:nvSpPr>
            <p:spPr>
              <a:xfrm>
                <a:off x="6356414" y="11327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79" name="Ellipse 1178"/>
              <p:cNvSpPr/>
              <p:nvPr/>
            </p:nvSpPr>
            <p:spPr>
              <a:xfrm>
                <a:off x="6305614" y="121213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0" name="Ellipse 1179"/>
              <p:cNvSpPr/>
              <p:nvPr/>
            </p:nvSpPr>
            <p:spPr>
              <a:xfrm>
                <a:off x="6410389" y="121848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1" name="Ellipse 1180"/>
              <p:cNvSpPr/>
              <p:nvPr/>
            </p:nvSpPr>
            <p:spPr>
              <a:xfrm>
                <a:off x="6470650" y="113276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2" name="Ellipse 1181"/>
              <p:cNvSpPr/>
              <p:nvPr/>
            </p:nvSpPr>
            <p:spPr>
              <a:xfrm>
                <a:off x="6356414" y="12979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3" name="Ellipse 1182"/>
              <p:cNvSpPr/>
              <p:nvPr/>
            </p:nvSpPr>
            <p:spPr>
              <a:xfrm>
                <a:off x="6305614" y="137732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4" name="Ellipse 1183"/>
              <p:cNvSpPr/>
              <p:nvPr/>
            </p:nvSpPr>
            <p:spPr>
              <a:xfrm>
                <a:off x="6410389" y="138367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5" name="Ellipse 1184"/>
              <p:cNvSpPr/>
              <p:nvPr/>
            </p:nvSpPr>
            <p:spPr>
              <a:xfrm>
                <a:off x="6470650" y="129795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6" name="Ellipse 1185"/>
              <p:cNvSpPr/>
              <p:nvPr/>
            </p:nvSpPr>
            <p:spPr>
              <a:xfrm>
                <a:off x="6511925" y="122176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7" name="Ellipse 1186"/>
              <p:cNvSpPr/>
              <p:nvPr/>
            </p:nvSpPr>
            <p:spPr>
              <a:xfrm>
                <a:off x="6511925" y="138694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8" name="Ellipse 1187"/>
              <p:cNvSpPr/>
              <p:nvPr/>
            </p:nvSpPr>
            <p:spPr>
              <a:xfrm>
                <a:off x="6356414" y="80980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89" name="Ellipse 1188"/>
              <p:cNvSpPr/>
              <p:nvPr/>
            </p:nvSpPr>
            <p:spPr>
              <a:xfrm>
                <a:off x="6305614" y="8891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0" name="Ellipse 1189"/>
              <p:cNvSpPr/>
              <p:nvPr/>
            </p:nvSpPr>
            <p:spPr>
              <a:xfrm>
                <a:off x="6410389" y="89552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1" name="Ellipse 1190"/>
              <p:cNvSpPr/>
              <p:nvPr/>
            </p:nvSpPr>
            <p:spPr>
              <a:xfrm>
                <a:off x="6470650" y="80980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2" name="Ellipse 1191"/>
              <p:cNvSpPr/>
              <p:nvPr/>
            </p:nvSpPr>
            <p:spPr>
              <a:xfrm>
                <a:off x="6356414" y="97499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3" name="Ellipse 1192"/>
              <p:cNvSpPr/>
              <p:nvPr/>
            </p:nvSpPr>
            <p:spPr>
              <a:xfrm>
                <a:off x="6305614" y="105436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4" name="Ellipse 1193"/>
              <p:cNvSpPr/>
              <p:nvPr/>
            </p:nvSpPr>
            <p:spPr>
              <a:xfrm>
                <a:off x="6410389" y="106071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5" name="Ellipse 1194"/>
              <p:cNvSpPr/>
              <p:nvPr/>
            </p:nvSpPr>
            <p:spPr>
              <a:xfrm>
                <a:off x="6470650" y="97499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6" name="Ellipse 1195"/>
              <p:cNvSpPr/>
              <p:nvPr/>
            </p:nvSpPr>
            <p:spPr>
              <a:xfrm>
                <a:off x="6511925" y="89880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7" name="Ellipse 1196"/>
              <p:cNvSpPr/>
              <p:nvPr/>
            </p:nvSpPr>
            <p:spPr>
              <a:xfrm>
                <a:off x="6511925" y="106399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8" name="Ellipse 1197"/>
              <p:cNvSpPr/>
              <p:nvPr/>
            </p:nvSpPr>
            <p:spPr>
              <a:xfrm>
                <a:off x="6362667" y="48915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199" name="Ellipse 1198"/>
              <p:cNvSpPr/>
              <p:nvPr/>
            </p:nvSpPr>
            <p:spPr>
              <a:xfrm>
                <a:off x="6311867" y="5685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0" name="Ellipse 1199"/>
              <p:cNvSpPr/>
              <p:nvPr/>
            </p:nvSpPr>
            <p:spPr>
              <a:xfrm>
                <a:off x="6416642" y="57488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1" name="Ellipse 1200"/>
              <p:cNvSpPr/>
              <p:nvPr/>
            </p:nvSpPr>
            <p:spPr>
              <a:xfrm>
                <a:off x="6476903" y="48915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2" name="Ellipse 1201"/>
              <p:cNvSpPr/>
              <p:nvPr/>
            </p:nvSpPr>
            <p:spPr>
              <a:xfrm>
                <a:off x="6362667" y="6543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3" name="Ellipse 1202"/>
              <p:cNvSpPr/>
              <p:nvPr/>
            </p:nvSpPr>
            <p:spPr>
              <a:xfrm>
                <a:off x="6311867" y="73372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4" name="Ellipse 1203"/>
              <p:cNvSpPr/>
              <p:nvPr/>
            </p:nvSpPr>
            <p:spPr>
              <a:xfrm>
                <a:off x="6416642" y="74007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5" name="Ellipse 1204"/>
              <p:cNvSpPr/>
              <p:nvPr/>
            </p:nvSpPr>
            <p:spPr>
              <a:xfrm>
                <a:off x="6476903" y="65434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6" name="Ellipse 1205"/>
              <p:cNvSpPr/>
              <p:nvPr/>
            </p:nvSpPr>
            <p:spPr>
              <a:xfrm>
                <a:off x="6518178" y="57815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7" name="Ellipse 1206"/>
              <p:cNvSpPr/>
              <p:nvPr/>
            </p:nvSpPr>
            <p:spPr>
              <a:xfrm>
                <a:off x="6518178" y="74334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8" name="Ellipse 1207"/>
              <p:cNvSpPr/>
              <p:nvPr/>
            </p:nvSpPr>
            <p:spPr>
              <a:xfrm>
                <a:off x="6416642" y="25192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09" name="Ellipse 1208"/>
              <p:cNvSpPr/>
              <p:nvPr/>
            </p:nvSpPr>
            <p:spPr>
              <a:xfrm>
                <a:off x="6362667" y="331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0" name="Ellipse 1209"/>
              <p:cNvSpPr/>
              <p:nvPr/>
            </p:nvSpPr>
            <p:spPr>
              <a:xfrm>
                <a:off x="6311867" y="41076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1" name="Ellipse 1210"/>
              <p:cNvSpPr/>
              <p:nvPr/>
            </p:nvSpPr>
            <p:spPr>
              <a:xfrm>
                <a:off x="6416642" y="41711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2" name="Ellipse 1211"/>
              <p:cNvSpPr/>
              <p:nvPr/>
            </p:nvSpPr>
            <p:spPr>
              <a:xfrm>
                <a:off x="6476903" y="331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3" name="Ellipse 1212"/>
              <p:cNvSpPr/>
              <p:nvPr/>
            </p:nvSpPr>
            <p:spPr>
              <a:xfrm>
                <a:off x="6518178" y="25519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4" name="Ellipse 1213"/>
              <p:cNvSpPr/>
              <p:nvPr/>
            </p:nvSpPr>
            <p:spPr>
              <a:xfrm>
                <a:off x="6518178" y="420387"/>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20" name="Gruppieren 19"/>
            <p:cNvGrpSpPr/>
            <p:nvPr/>
          </p:nvGrpSpPr>
          <p:grpSpPr>
            <a:xfrm>
              <a:off x="1524119" y="1104294"/>
              <a:ext cx="96519" cy="210908"/>
              <a:chOff x="6305614" y="809804"/>
              <a:chExt cx="96519" cy="210908"/>
            </a:xfrm>
          </p:grpSpPr>
          <p:sp>
            <p:nvSpPr>
              <p:cNvPr id="1248" name="Ellipse 1247"/>
              <p:cNvSpPr/>
              <p:nvPr/>
            </p:nvSpPr>
            <p:spPr>
              <a:xfrm>
                <a:off x="6356414" y="80980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9" name="Ellipse 1248"/>
              <p:cNvSpPr/>
              <p:nvPr/>
            </p:nvSpPr>
            <p:spPr>
              <a:xfrm>
                <a:off x="6305614" y="88917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0" name="Ellipse 1249"/>
              <p:cNvSpPr/>
              <p:nvPr/>
            </p:nvSpPr>
            <p:spPr>
              <a:xfrm>
                <a:off x="6356414" y="97499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24" name="Gruppieren 23"/>
            <p:cNvGrpSpPr/>
            <p:nvPr/>
          </p:nvGrpSpPr>
          <p:grpSpPr>
            <a:xfrm>
              <a:off x="1603455" y="1028349"/>
              <a:ext cx="2820917" cy="1384012"/>
              <a:chOff x="1603455" y="1028349"/>
              <a:chExt cx="2820917" cy="1384012"/>
            </a:xfrm>
          </p:grpSpPr>
          <p:grpSp>
            <p:nvGrpSpPr>
              <p:cNvPr id="23" name="Gruppieren 22"/>
              <p:cNvGrpSpPr/>
              <p:nvPr/>
            </p:nvGrpSpPr>
            <p:grpSpPr>
              <a:xfrm>
                <a:off x="1603455" y="1028349"/>
                <a:ext cx="2791837" cy="85190"/>
                <a:chOff x="1603455" y="1028349"/>
                <a:chExt cx="2791837" cy="85190"/>
              </a:xfrm>
            </p:grpSpPr>
            <p:grpSp>
              <p:nvGrpSpPr>
                <p:cNvPr id="18" name="Gruppieren 17"/>
                <p:cNvGrpSpPr/>
                <p:nvPr/>
              </p:nvGrpSpPr>
              <p:grpSpPr>
                <a:xfrm>
                  <a:off x="1603455" y="1028824"/>
                  <a:ext cx="1077274" cy="76475"/>
                  <a:chOff x="6305614" y="1473125"/>
                  <a:chExt cx="1077274" cy="76475"/>
                </a:xfrm>
              </p:grpSpPr>
              <p:sp>
                <p:nvSpPr>
                  <p:cNvPr id="1215" name="Ellipse 1214"/>
                  <p:cNvSpPr/>
                  <p:nvPr/>
                </p:nvSpPr>
                <p:spPr>
                  <a:xfrm>
                    <a:off x="6597650" y="148018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6" name="Ellipse 1215"/>
                  <p:cNvSpPr/>
                  <p:nvPr/>
                </p:nvSpPr>
                <p:spPr>
                  <a:xfrm>
                    <a:off x="6711886" y="148018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7" name="Ellipse 1216"/>
                  <p:cNvSpPr/>
                  <p:nvPr/>
                </p:nvSpPr>
                <p:spPr>
                  <a:xfrm>
                    <a:off x="6803961" y="148981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8" name="Ellipse 1217"/>
                  <p:cNvSpPr/>
                  <p:nvPr/>
                </p:nvSpPr>
                <p:spPr>
                  <a:xfrm>
                    <a:off x="6918197" y="148981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19" name="Ellipse 1218"/>
                  <p:cNvSpPr/>
                  <p:nvPr/>
                </p:nvSpPr>
                <p:spPr>
                  <a:xfrm>
                    <a:off x="7016622" y="149425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0" name="Ellipse 1219"/>
                  <p:cNvSpPr/>
                  <p:nvPr/>
                </p:nvSpPr>
                <p:spPr>
                  <a:xfrm>
                    <a:off x="7130858" y="149425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1" name="Ellipse 1220"/>
                  <p:cNvSpPr/>
                  <p:nvPr/>
                </p:nvSpPr>
                <p:spPr>
                  <a:xfrm>
                    <a:off x="7222933" y="150388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2" name="Ellipse 1221"/>
                  <p:cNvSpPr/>
                  <p:nvPr/>
                </p:nvSpPr>
                <p:spPr>
                  <a:xfrm>
                    <a:off x="7337169" y="150388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3" name="Ellipse 1222"/>
                  <p:cNvSpPr/>
                  <p:nvPr/>
                </p:nvSpPr>
                <p:spPr>
                  <a:xfrm>
                    <a:off x="6305614" y="147312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4" name="Ellipse 1223"/>
                  <p:cNvSpPr/>
                  <p:nvPr/>
                </p:nvSpPr>
                <p:spPr>
                  <a:xfrm>
                    <a:off x="6410389" y="14794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5" name="Ellipse 1224"/>
                  <p:cNvSpPr/>
                  <p:nvPr/>
                </p:nvSpPr>
                <p:spPr>
                  <a:xfrm>
                    <a:off x="6511925" y="1482748"/>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19" name="Gruppieren 18"/>
                <p:cNvGrpSpPr/>
                <p:nvPr/>
              </p:nvGrpSpPr>
              <p:grpSpPr>
                <a:xfrm>
                  <a:off x="2752720" y="1037064"/>
                  <a:ext cx="1077274" cy="76475"/>
                  <a:chOff x="6305614" y="1377326"/>
                  <a:chExt cx="1077274" cy="76475"/>
                </a:xfrm>
              </p:grpSpPr>
              <p:sp>
                <p:nvSpPr>
                  <p:cNvPr id="1226" name="Ellipse 1225"/>
                  <p:cNvSpPr/>
                  <p:nvPr/>
                </p:nvSpPr>
                <p:spPr>
                  <a:xfrm>
                    <a:off x="6597650" y="1384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7" name="Ellipse 1226"/>
                  <p:cNvSpPr/>
                  <p:nvPr/>
                </p:nvSpPr>
                <p:spPr>
                  <a:xfrm>
                    <a:off x="6711886" y="138438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8" name="Ellipse 1227"/>
                  <p:cNvSpPr/>
                  <p:nvPr/>
                </p:nvSpPr>
                <p:spPr>
                  <a:xfrm>
                    <a:off x="6803961" y="13940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29" name="Ellipse 1228"/>
                  <p:cNvSpPr/>
                  <p:nvPr/>
                </p:nvSpPr>
                <p:spPr>
                  <a:xfrm>
                    <a:off x="6918197" y="13940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0" name="Ellipse 1229"/>
                  <p:cNvSpPr/>
                  <p:nvPr/>
                </p:nvSpPr>
                <p:spPr>
                  <a:xfrm>
                    <a:off x="7016622" y="139845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1" name="Ellipse 1230"/>
                  <p:cNvSpPr/>
                  <p:nvPr/>
                </p:nvSpPr>
                <p:spPr>
                  <a:xfrm>
                    <a:off x="7130858" y="139845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2" name="Ellipse 1231"/>
                  <p:cNvSpPr/>
                  <p:nvPr/>
                </p:nvSpPr>
                <p:spPr>
                  <a:xfrm>
                    <a:off x="7222933" y="14080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3" name="Ellipse 1232"/>
                  <p:cNvSpPr/>
                  <p:nvPr/>
                </p:nvSpPr>
                <p:spPr>
                  <a:xfrm>
                    <a:off x="7337169" y="14080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4" name="Ellipse 1233"/>
                  <p:cNvSpPr/>
                  <p:nvPr/>
                </p:nvSpPr>
                <p:spPr>
                  <a:xfrm>
                    <a:off x="6305614" y="137732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5" name="Ellipse 1234"/>
                  <p:cNvSpPr/>
                  <p:nvPr/>
                </p:nvSpPr>
                <p:spPr>
                  <a:xfrm>
                    <a:off x="6410389" y="138367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6" name="Ellipse 1235"/>
                  <p:cNvSpPr/>
                  <p:nvPr/>
                </p:nvSpPr>
                <p:spPr>
                  <a:xfrm>
                    <a:off x="6511925" y="138694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sp>
              <p:nvSpPr>
                <p:cNvPr id="1237" name="Ellipse 1236"/>
                <p:cNvSpPr/>
                <p:nvPr/>
              </p:nvSpPr>
              <p:spPr>
                <a:xfrm>
                  <a:off x="3610054" y="10354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8" name="Ellipse 1237"/>
                <p:cNvSpPr/>
                <p:nvPr/>
              </p:nvSpPr>
              <p:spPr>
                <a:xfrm>
                  <a:off x="3724290" y="103541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39" name="Ellipse 1238"/>
                <p:cNvSpPr/>
                <p:nvPr/>
              </p:nvSpPr>
              <p:spPr>
                <a:xfrm>
                  <a:off x="3816365" y="104503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0" name="Ellipse 1239"/>
                <p:cNvSpPr/>
                <p:nvPr/>
              </p:nvSpPr>
              <p:spPr>
                <a:xfrm>
                  <a:off x="3930601" y="104503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1" name="Ellipse 1240"/>
                <p:cNvSpPr/>
                <p:nvPr/>
              </p:nvSpPr>
              <p:spPr>
                <a:xfrm>
                  <a:off x="4029026" y="10494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2" name="Ellipse 1241"/>
                <p:cNvSpPr/>
                <p:nvPr/>
              </p:nvSpPr>
              <p:spPr>
                <a:xfrm>
                  <a:off x="4143262" y="10494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3" name="Ellipse 1242"/>
                <p:cNvSpPr/>
                <p:nvPr/>
              </p:nvSpPr>
              <p:spPr>
                <a:xfrm>
                  <a:off x="4235337" y="105910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4" name="Ellipse 1243"/>
                <p:cNvSpPr/>
                <p:nvPr/>
              </p:nvSpPr>
              <p:spPr>
                <a:xfrm>
                  <a:off x="4349573" y="105910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5" name="Ellipse 1244"/>
                <p:cNvSpPr/>
                <p:nvPr/>
              </p:nvSpPr>
              <p:spPr>
                <a:xfrm>
                  <a:off x="3318018" y="102834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6" name="Ellipse 1245"/>
                <p:cNvSpPr/>
                <p:nvPr/>
              </p:nvSpPr>
              <p:spPr>
                <a:xfrm>
                  <a:off x="3422793" y="103469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47" name="Ellipse 1246"/>
                <p:cNvSpPr/>
                <p:nvPr/>
              </p:nvSpPr>
              <p:spPr>
                <a:xfrm>
                  <a:off x="3524329" y="103797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nvGrpSpPr>
              <p:cNvPr id="21" name="Gruppieren 20"/>
              <p:cNvGrpSpPr/>
              <p:nvPr/>
            </p:nvGrpSpPr>
            <p:grpSpPr>
              <a:xfrm>
                <a:off x="4372400" y="1234891"/>
                <a:ext cx="51972" cy="1177470"/>
                <a:chOff x="5860228" y="416282"/>
                <a:chExt cx="51972" cy="1177470"/>
              </a:xfrm>
            </p:grpSpPr>
            <p:sp>
              <p:nvSpPr>
                <p:cNvPr id="1251" name="Ellipse 1250"/>
                <p:cNvSpPr/>
                <p:nvPr/>
              </p:nvSpPr>
              <p:spPr>
                <a:xfrm>
                  <a:off x="5860228" y="1382844"/>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2" name="Ellipse 1251"/>
                <p:cNvSpPr/>
                <p:nvPr/>
              </p:nvSpPr>
              <p:spPr>
                <a:xfrm>
                  <a:off x="5860228" y="1548033"/>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3" name="Ellipse 1252"/>
                <p:cNvSpPr/>
                <p:nvPr/>
              </p:nvSpPr>
              <p:spPr>
                <a:xfrm>
                  <a:off x="5860228" y="1059886"/>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4" name="Ellipse 1253"/>
                <p:cNvSpPr/>
                <p:nvPr/>
              </p:nvSpPr>
              <p:spPr>
                <a:xfrm>
                  <a:off x="5860228" y="1225075"/>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5" name="Ellipse 1254"/>
                <p:cNvSpPr/>
                <p:nvPr/>
              </p:nvSpPr>
              <p:spPr>
                <a:xfrm>
                  <a:off x="5866481" y="739240"/>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6" name="Ellipse 1255"/>
                <p:cNvSpPr/>
                <p:nvPr/>
              </p:nvSpPr>
              <p:spPr>
                <a:xfrm>
                  <a:off x="5866481" y="904429"/>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7" name="Ellipse 1256"/>
                <p:cNvSpPr/>
                <p:nvPr/>
              </p:nvSpPr>
              <p:spPr>
                <a:xfrm>
                  <a:off x="5866481" y="416282"/>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258" name="Ellipse 1257"/>
                <p:cNvSpPr/>
                <p:nvPr/>
              </p:nvSpPr>
              <p:spPr>
                <a:xfrm>
                  <a:off x="5866481" y="581471"/>
                  <a:ext cx="45719" cy="457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8"/>
                                        </p:tgtEl>
                                        <p:attrNameLst>
                                          <p:attrName>style.visibility</p:attrName>
                                        </p:attrNameLst>
                                      </p:cBhvr>
                                      <p:to>
                                        <p:strVal val="visible"/>
                                      </p:to>
                                    </p:set>
                                    <p:anim calcmode="lin" valueType="num">
                                      <p:cBhvr additive="base">
                                        <p:cTn id="7" dur="2000" fill="hold"/>
                                        <p:tgtEl>
                                          <p:spTgt spid="588"/>
                                        </p:tgtEl>
                                        <p:attrNameLst>
                                          <p:attrName>ppt_x</p:attrName>
                                        </p:attrNameLst>
                                      </p:cBhvr>
                                      <p:tavLst>
                                        <p:tav tm="0">
                                          <p:val>
                                            <p:strVal val="#ppt_x"/>
                                          </p:val>
                                        </p:tav>
                                        <p:tav tm="100000">
                                          <p:val>
                                            <p:strVal val="#ppt_x"/>
                                          </p:val>
                                        </p:tav>
                                      </p:tavLst>
                                    </p:anim>
                                    <p:anim calcmode="lin" valueType="num">
                                      <p:cBhvr additive="base">
                                        <p:cTn id="8" dur="2000" fill="hold"/>
                                        <p:tgtEl>
                                          <p:spTgt spid="58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path" presetSubtype="0" accel="50000" decel="50000" fill="hold" nodeType="clickEffect">
                                  <p:stCondLst>
                                    <p:cond delay="0"/>
                                  </p:stCondLst>
                                  <p:childTnLst>
                                    <p:animMotion origin="layout" path="M 0.00087 -0.01504 L 0.00139 0.08935 " pathEditMode="relative" rAng="0" ptsTypes="AA">
                                      <p:cBhvr>
                                        <p:cTn id="12" dur="2000" fill="hold"/>
                                        <p:tgtEl>
                                          <p:spTgt spid="3"/>
                                        </p:tgtEl>
                                        <p:attrNameLst>
                                          <p:attrName>ppt_x</p:attrName>
                                          <p:attrName>ppt_y</p:attrName>
                                        </p:attrNameLst>
                                      </p:cBhvr>
                                      <p:rCtr x="17" y="5208"/>
                                    </p:animMotion>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2000"/>
                                  </p:stCondLst>
                                  <p:childTnLst>
                                    <p:set>
                                      <p:cBhvr>
                                        <p:cTn id="16" dur="1" fill="hold">
                                          <p:stCondLst>
                                            <p:cond delay="39999"/>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2600"/>
                                  </p:stCondLst>
                                  <p:childTnLst>
                                    <p:set>
                                      <p:cBhvr>
                                        <p:cTn id="20" dur="1" fill="hold">
                                          <p:stCondLst>
                                            <p:cond delay="0"/>
                                          </p:stCondLst>
                                        </p:cTn>
                                        <p:tgtEl>
                                          <p:spTgt spid="25"/>
                                        </p:tgtEl>
                                        <p:attrNameLst>
                                          <p:attrName>style.visibility</p:attrName>
                                        </p:attrNameLst>
                                      </p:cBhvr>
                                      <p:to>
                                        <p:strVal val="visible"/>
                                      </p:to>
                                    </p:set>
                                  </p:childTnLst>
                                </p:cTn>
                              </p:par>
                            </p:childTnLst>
                          </p:cTn>
                        </p:par>
                        <p:par>
                          <p:cTn id="21" fill="hold">
                            <p:stCondLst>
                              <p:cond delay="2600"/>
                            </p:stCondLst>
                            <p:childTnLst>
                              <p:par>
                                <p:cTn id="22" presetID="8" presetClass="emph" presetSubtype="0" repeatCount="indefinite" fill="hold" nodeType="afterEffect">
                                  <p:stCondLst>
                                    <p:cond delay="600"/>
                                  </p:stCondLst>
                                  <p:childTnLst>
                                    <p:animRot by="21600000">
                                      <p:cBhvr>
                                        <p:cTn id="23" dur="30000" fill="hold"/>
                                        <p:tgtEl>
                                          <p:spTgt spid="4"/>
                                        </p:tgtEl>
                                        <p:attrNameLst>
                                          <p:attrName>r</p:attrName>
                                        </p:attrNameLst>
                                      </p:cBhvr>
                                    </p:animRo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330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8" presetClass="emph" presetSubtype="0" fill="hold" grpId="0" nodeType="clickEffect">
                                  <p:stCondLst>
                                    <p:cond delay="4000"/>
                                  </p:stCondLst>
                                  <p:childTnLst>
                                    <p:animRot by="21600000">
                                      <p:cBhvr>
                                        <p:cTn id="34" dur="17200" fill="hold"/>
                                        <p:tgtEl>
                                          <p:spTgt spid="554"/>
                                        </p:tgtEl>
                                        <p:attrNameLst>
                                          <p:attrName>r</p:attrName>
                                        </p:attrNameLst>
                                      </p:cBhvr>
                                    </p:animRo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nodeType="clickEffect">
                                  <p:stCondLst>
                                    <p:cond delay="0"/>
                                  </p:stCondLst>
                                  <p:childTnLst>
                                    <p:set>
                                      <p:cBhvr>
                                        <p:cTn id="38" dur="1" fill="hold">
                                          <p:stCondLst>
                                            <p:cond delay="0"/>
                                          </p:stCondLst>
                                        </p:cTn>
                                        <p:tgtEl>
                                          <p:spTgt spid="558"/>
                                        </p:tgtEl>
                                        <p:attrNameLst>
                                          <p:attrName>style.visibility</p:attrName>
                                        </p:attrNameLst>
                                      </p:cBhvr>
                                      <p:to>
                                        <p:strVal val="visible"/>
                                      </p:to>
                                    </p:set>
                                    <p:animEffect transition="in" filter="blinds(horizontal)">
                                      <p:cBhvr>
                                        <p:cTn id="39" dur="500"/>
                                        <p:tgtEl>
                                          <p:spTgt spid="558"/>
                                        </p:tgtEl>
                                      </p:cBhvr>
                                    </p:animEffect>
                                  </p:childTnLst>
                                </p:cTn>
                              </p:par>
                              <p:par>
                                <p:cTn id="40" presetID="3" presetClass="entr" presetSubtype="10" fill="hold" nodeType="withEffect">
                                  <p:stCondLst>
                                    <p:cond delay="0"/>
                                  </p:stCondLst>
                                  <p:childTnLst>
                                    <p:set>
                                      <p:cBhvr>
                                        <p:cTn id="41" dur="1" fill="hold">
                                          <p:stCondLst>
                                            <p:cond delay="0"/>
                                          </p:stCondLst>
                                        </p:cTn>
                                        <p:tgtEl>
                                          <p:spTgt spid="559"/>
                                        </p:tgtEl>
                                        <p:attrNameLst>
                                          <p:attrName>style.visibility</p:attrName>
                                        </p:attrNameLst>
                                      </p:cBhvr>
                                      <p:to>
                                        <p:strVal val="visible"/>
                                      </p:to>
                                    </p:set>
                                    <p:animEffect transition="in" filter="blinds(horizontal)">
                                      <p:cBhvr>
                                        <p:cTn id="42" dur="500"/>
                                        <p:tgtEl>
                                          <p:spTgt spid="559"/>
                                        </p:tgtEl>
                                      </p:cBhvr>
                                    </p:animEffect>
                                  </p:childTnLst>
                                </p:cTn>
                              </p:par>
                              <p:par>
                                <p:cTn id="43" presetID="3" presetClass="entr" presetSubtype="10" fill="hold" nodeType="withEffect">
                                  <p:stCondLst>
                                    <p:cond delay="0"/>
                                  </p:stCondLst>
                                  <p:childTnLst>
                                    <p:set>
                                      <p:cBhvr>
                                        <p:cTn id="44" dur="1" fill="hold">
                                          <p:stCondLst>
                                            <p:cond delay="0"/>
                                          </p:stCondLst>
                                        </p:cTn>
                                        <p:tgtEl>
                                          <p:spTgt spid="557"/>
                                        </p:tgtEl>
                                        <p:attrNameLst>
                                          <p:attrName>style.visibility</p:attrName>
                                        </p:attrNameLst>
                                      </p:cBhvr>
                                      <p:to>
                                        <p:strVal val="visible"/>
                                      </p:to>
                                    </p:set>
                                    <p:animEffect transition="in" filter="blinds(horizontal)">
                                      <p:cBhvr>
                                        <p:cTn id="45" dur="500"/>
                                        <p:tgtEl>
                                          <p:spTgt spid="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554" grpId="0" animBg="1"/>
      <p:bldP spid="588" grpId="0" animBg="1"/>
    </p:bld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SWROffice97_03Vorlage</Template>
  <TotalTime>0</TotalTime>
  <Words>104</Words>
  <Application>Microsoft Office PowerPoint</Application>
  <PresentationFormat>Bildschirmpräsentation (4:3)</PresentationFormat>
  <Paragraphs>10</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Calibri</vt:lpstr>
      <vt:lpstr>Larissa-Design</vt:lpstr>
      <vt:lpstr>PowerPoint-Präsentation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Jürg Joss</dc:creator>
  <dc:description>Funktionsweise Siedewasserreaktor
www.fokusantiatom.ch</dc:description>
  <cp:lastModifiedBy>Jürg Joss</cp:lastModifiedBy>
  <cp:revision>11</cp:revision>
  <dcterms:created xsi:type="dcterms:W3CDTF">2017-02-08T18:59:08Z</dcterms:created>
  <dcterms:modified xsi:type="dcterms:W3CDTF">2017-02-08T20:19:54Z</dcterms:modified>
</cp:coreProperties>
</file>